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2.xml" ContentType="application/vnd.openxmlformats-officedocument.presentationml.slideMaster+xml"/>
  <Override PartName="/ppt/slideMasters/slideMaster11.xml" ContentType="application/vnd.openxmlformats-officedocument.presentationml.slideMaster+xml"/>
  <Override PartName="/ppt/slideMasters/slideMaster10.xml" ContentType="application/vnd.openxmlformats-officedocument.presentationml.slideMaster+xml"/>
  <Override PartName="/ppt/slideMasters/slideMaster9.xml" ContentType="application/vnd.openxmlformats-officedocument.presentationml.slideMaster+xml"/>
  <Override PartName="/ppt/slideMasters/slideMaster8.xml" ContentType="application/vnd.openxmlformats-officedocument.presentationml.slideMaster+xml"/>
  <Override PartName="/ppt/slideMasters/slideMaster7.xml" ContentType="application/vnd.openxmlformats-officedocument.presentationml.slideMaster+xml"/>
  <Override PartName="/ppt/slideMasters/slideMaster6.xml" ContentType="application/vnd.openxmlformats-officedocument.presentationml.slideMaster+xml"/>
  <Override PartName="/ppt/slideMasters/slideMaster5.xml" ContentType="application/vnd.openxmlformats-officedocument.presentationml.slideMaster+xml"/>
  <Override PartName="/ppt/slideMasters/slideMaster4.xml" ContentType="application/vnd.openxmlformats-officedocument.presentationml.slideMaster+xml"/>
  <Override PartName="/ppt/slideMasters/slideMaster3.xml" ContentType="application/vnd.openxmlformats-officedocument.presentationml.slideMaster+xml"/>
  <Override PartName="/ppt/slideMasters/slideMaster23.xml" ContentType="application/vnd.openxmlformats-officedocument.presentationml.slideMaster+xml"/>
  <Override PartName="/ppt/slideMasters/slideMaster22.xml" ContentType="application/vnd.openxmlformats-officedocument.presentationml.slideMaster+xml"/>
  <Override PartName="/ppt/slideMasters/slideMaster21.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18.xml" ContentType="application/vnd.openxmlformats-officedocument.presentationml.slideMaster+xml"/>
  <Override PartName="/ppt/slideMasters/slideMaster17.xml" ContentType="application/vnd.openxmlformats-officedocument.presentationml.slideMaster+xml"/>
  <Override PartName="/ppt/slideMasters/slideMaster16.xml" ContentType="application/vnd.openxmlformats-officedocument.presentationml.slideMaster+xml"/>
  <Override PartName="/ppt/slideMasters/slideMaster15.xml" ContentType="application/vnd.openxmlformats-officedocument.presentationml.slideMaster+xml"/>
  <Override PartName="/ppt/slideMasters/_rels/slideMaster1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_rels/slideMaster12.xml.rels" ContentType="application/vnd.openxmlformats-package.relationships+xml"/>
  <Override PartName="/ppt/slideMasters/_rels/slideMaster14.xml.rels" ContentType="application/vnd.openxmlformats-package.relationships+xml"/>
  <Override PartName="/ppt/slideMasters/_rels/slideMaster3.xml.rels" ContentType="application/vnd.openxmlformats-package.relationships+xml"/>
  <Override PartName="/ppt/slideMasters/_rels/slideMaster15.xml.rels" ContentType="application/vnd.openxmlformats-package.relationships+xml"/>
  <Override PartName="/ppt/slideMasters/_rels/slideMaster4.xml.rels" ContentType="application/vnd.openxmlformats-package.relationships+xml"/>
  <Override PartName="/ppt/slideMasters/_rels/slideMaster16.xml.rels" ContentType="application/vnd.openxmlformats-package.relationships+xml"/>
  <Override PartName="/ppt/slideMasters/_rels/slideMaster5.xml.rels" ContentType="application/vnd.openxmlformats-package.relationships+xml"/>
  <Override PartName="/ppt/slideMasters/_rels/slideMaster11.xml.rels" ContentType="application/vnd.openxmlformats-package.relationships+xml"/>
  <Override PartName="/ppt/slideMasters/_rels/slideMaster23.xml.rels" ContentType="application/vnd.openxmlformats-package.relationships+xml"/>
  <Override PartName="/ppt/slideMasters/_rels/slideMaster10.xml.rels" ContentType="application/vnd.openxmlformats-package.relationships+xml"/>
  <Override PartName="/ppt/slideMasters/_rels/slideMaster22.xml.rels" ContentType="application/vnd.openxmlformats-package.relationships+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21.xml.rels" ContentType="application/vnd.openxmlformats-package.relationships+xml"/>
  <Override PartName="/ppt/slideMasters/_rels/slideMaster19.xml.rels" ContentType="application/vnd.openxmlformats-package.relationships+xml"/>
  <Override PartName="/ppt/slideMasters/_rels/slideMaster7.xml.rels" ContentType="application/vnd.openxmlformats-package.relationships+xml"/>
  <Override PartName="/ppt/slideMasters/_rels/slideMaster20.xml.rels" ContentType="application/vnd.openxmlformats-package.relationships+xml"/>
  <Override PartName="/ppt/slideMasters/_rels/slideMaster18.xml.rels" ContentType="application/vnd.openxmlformats-package.relationships+xml"/>
  <Override PartName="/ppt/slideMasters/_rels/slideMaster6.xml.rels" ContentType="application/vnd.openxmlformats-package.relationships+xml"/>
  <Override PartName="/ppt/slideMasters/_rels/slideMaster17.xml.rels" ContentType="application/vnd.openxmlformats-package.relationships+xml"/>
  <Override PartName="/ppt/slideMasters/slideMaster14.xml" ContentType="application/vnd.openxmlformats-officedocument.presentationml.slideMaster+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slideMasters/slideMaster13.xml" ContentType="application/vnd.openxmlformats-officedocument.presentationml.slideMaster+xml"/>
  <Override PartName="/ppt/presProps.xml" ContentType="application/vnd.openxmlformats-officedocument.presentationml.presProps+xml"/>
  <Override PartName="/ppt/theme/theme10.xml" ContentType="application/vnd.openxmlformats-officedocument.theme+xml"/>
  <Override PartName="/ppt/theme/theme9.xml" ContentType="application/vnd.openxmlformats-officedocument.theme+xml"/>
  <Override PartName="/ppt/theme/theme8.xml" ContentType="application/vnd.openxmlformats-officedocument.theme+xml"/>
  <Override PartName="/ppt/theme/theme7.xml" ContentType="application/vnd.openxmlformats-officedocument.theme+xml"/>
  <Override PartName="/ppt/theme/theme6.xml" ContentType="application/vnd.openxmlformats-officedocument.theme+xml"/>
  <Override PartName="/ppt/theme/theme5.xml" ContentType="application/vnd.openxmlformats-officedocument.theme+xml"/>
  <Override PartName="/ppt/theme/theme4.xml" ContentType="application/vnd.openxmlformats-officedocument.theme+xml"/>
  <Override PartName="/ppt/theme/theme13.xml" ContentType="application/vnd.openxmlformats-officedocument.theme+xml"/>
  <Override PartName="/ppt/theme/theme3.xml" ContentType="application/vnd.openxmlformats-officedocument.theme+xml"/>
  <Override PartName="/ppt/theme/theme12.xml" ContentType="application/vnd.openxmlformats-officedocument.theme+xml"/>
  <Override PartName="/ppt/theme/theme23.xml" ContentType="application/vnd.openxmlformats-officedocument.theme+xml"/>
  <Override PartName="/ppt/theme/theme1.xml" ContentType="application/vnd.openxmlformats-officedocument.theme+xml"/>
  <Override PartName="/ppt/theme/theme11.xml" ContentType="application/vnd.openxmlformats-officedocument.theme+xml"/>
  <Override PartName="/ppt/theme/theme22.xml" ContentType="application/vnd.openxmlformats-officedocument.theme+xml"/>
  <Override PartName="/ppt/theme/theme21.xml" ContentType="application/vnd.openxmlformats-officedocument.theme+xml"/>
  <Override PartName="/ppt/theme/theme19.xml" ContentType="application/vnd.openxmlformats-officedocument.theme+xml"/>
  <Override PartName="/ppt/theme/theme20.xml" ContentType="application/vnd.openxmlformats-officedocument.theme+xml"/>
  <Override PartName="/ppt/theme/theme18.xml" ContentType="application/vnd.openxmlformats-officedocument.theme+xml"/>
  <Override PartName="/ppt/theme/theme17.xml" ContentType="application/vnd.openxmlformats-officedocument.theme+xml"/>
  <Override PartName="/ppt/theme/theme16.xml" ContentType="application/vnd.openxmlformats-officedocument.theme+xml"/>
  <Override PartName="/ppt/theme/theme15.xml" ContentType="application/vnd.openxmlformats-officedocument.theme+xml"/>
  <Override PartName="/ppt/theme/theme14.xml" ContentType="application/vnd.openxmlformats-officedocument.theme+xml"/>
  <Override PartName="/ppt/theme/theme2.xml" ContentType="application/vnd.openxmlformats-officedocument.theme+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slideLayouts/slideLayout9.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_rels/slideLayout3.xml.rels" ContentType="application/vnd.openxmlformats-package.relationships+xml"/>
  <Override PartName="/ppt/slideLayouts/_rels/slideLayout2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5.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2.xml.rels" ContentType="application/vnd.openxmlformats-package.relationships+xml"/>
  <Override PartName="/ppt/slideLayouts/_rels/slideLayout2.xml.rels" ContentType="application/vnd.openxmlformats-package.relationships+xml"/>
  <Override PartName="/ppt/slideLayouts/_rels/slideLayout19.xml.rels" ContentType="application/vnd.openxmlformats-package.relationships+xml"/>
  <Override PartName="/ppt/slideLayouts/_rels/slideLayout1.xml.rels" ContentType="application/vnd.openxmlformats-package.relationships+xml"/>
  <Override PartName="/ppt/slideLayouts/_rels/slideLayout21.xml.rels" ContentType="application/vnd.openxmlformats-package.relationships+xml"/>
  <Override PartName="/ppt/slideLayouts/slideLayout3.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2.xml" ContentType="application/vnd.openxmlformats-officedocument.presentationml.slideLayout+xml"/>
  <Override PartName="/ppt/slides/slide1.xml" ContentType="application/vnd.openxmlformats-officedocument.presentationml.slide+xml"/>
  <Override PartName="/ppt/slides/_rels/slide9.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 id="2147483684" r:id="rId20"/>
    <p:sldMasterId id="2147483686" r:id="rId21"/>
    <p:sldMasterId id="2147483688" r:id="rId22"/>
    <p:sldMasterId id="2147483690" r:id="rId23"/>
    <p:sldMasterId id="2147483692" r:id="rId24"/>
  </p:sldMasterIdLst>
  <p:sldIdLst>
    <p:sldId id="256" r:id="rId25"/>
    <p:sldId id="257" r:id="rId26"/>
    <p:sldId id="258" r:id="rId27"/>
    <p:sldId id="259" r:id="rId28"/>
    <p:sldId id="260" r:id="rId29"/>
    <p:sldId id="261" r:id="rId30"/>
    <p:sldId id="262" r:id="rId31"/>
    <p:sldId id="263" r:id="rId32"/>
    <p:sldId id="264" r:id="rId33"/>
    <p:sldId id="265" r:id="rId34"/>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Master" Target="slideMasters/slideMaster18.xml"/><Relationship Id="rId20" Type="http://schemas.openxmlformats.org/officeDocument/2006/relationships/slideMaster" Target="slideMasters/slideMaster19.xml"/><Relationship Id="rId21" Type="http://schemas.openxmlformats.org/officeDocument/2006/relationships/slideMaster" Target="slideMasters/slideMaster20.xml"/><Relationship Id="rId22" Type="http://schemas.openxmlformats.org/officeDocument/2006/relationships/slideMaster" Target="slideMasters/slideMaster21.xml"/><Relationship Id="rId23" Type="http://schemas.openxmlformats.org/officeDocument/2006/relationships/slideMaster" Target="slideMasters/slideMaster22.xml"/><Relationship Id="rId24" Type="http://schemas.openxmlformats.org/officeDocument/2006/relationships/slideMaster" Target="slideMasters/slideMaster23.xml"/><Relationship Id="rId25" Type="http://schemas.openxmlformats.org/officeDocument/2006/relationships/slide" Target="slides/slide1.xml"/><Relationship Id="rId26" Type="http://schemas.openxmlformats.org/officeDocument/2006/relationships/slide" Target="slides/slide2.xml"/><Relationship Id="rId27" Type="http://schemas.openxmlformats.org/officeDocument/2006/relationships/slide" Target="slides/slide3.xml"/><Relationship Id="rId28" Type="http://schemas.openxmlformats.org/officeDocument/2006/relationships/slide" Target="slides/slide4.xml"/><Relationship Id="rId29" Type="http://schemas.openxmlformats.org/officeDocument/2006/relationships/slide" Target="slides/slide5.xml"/><Relationship Id="rId30" Type="http://schemas.openxmlformats.org/officeDocument/2006/relationships/slide" Target="slides/slide6.xml"/><Relationship Id="rId31" Type="http://schemas.openxmlformats.org/officeDocument/2006/relationships/slide" Target="slides/slide7.xml"/><Relationship Id="rId32" Type="http://schemas.openxmlformats.org/officeDocument/2006/relationships/slide" Target="slides/slide8.xml"/><Relationship Id="rId33" Type="http://schemas.openxmlformats.org/officeDocument/2006/relationships/slide" Target="slides/slide9.xml"/><Relationship Id="rId34" Type="http://schemas.openxmlformats.org/officeDocument/2006/relationships/slide" Target="slides/slide10.xml"/><Relationship Id="rId35"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spTree>
      <p:nvGrpSpPr>
        <p:cNvPr id="1" name=""/>
        <p:cNvGrpSpPr/>
        <p:nvPr/>
      </p:nvGrpSpPr>
      <p:grpSpPr>
        <a:xfrm>
          <a:off x="0" y="0"/>
          <a:ext cx="0" cy="0"/>
          <a:chOff x="0" y="0"/>
          <a:chExt cx="0" cy="0"/>
        </a:xfrm>
      </p:grpSpPr>
      <p:sp>
        <p:nvSpPr>
          <p:cNvPr id="5" name="PlaceHolder 1"/>
          <p:cNvSpPr>
            <a:spLocks noGrp="1"/>
          </p:cNvSpPr>
          <p:nvPr>
            <p:ph type="title"/>
          </p:nvPr>
        </p:nvSpPr>
        <p:spPr>
          <a:xfrm>
            <a:off x="714960" y="540000"/>
            <a:ext cx="4447800" cy="105840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
        <p:nvSpPr>
          <p:cNvPr id="6"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OpenSymbo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2">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_1">
    <p:spTree>
      <p:nvGrpSpPr>
        <p:cNvPr id="1" name=""/>
        <p:cNvGrpSpPr/>
        <p:nvPr/>
      </p:nvGrpSpPr>
      <p:grpSpPr>
        <a:xfrm>
          <a:off x="0" y="0"/>
          <a:ext cx="0" cy="0"/>
          <a:chOff x="0" y="0"/>
          <a:chExt cx="0" cy="0"/>
        </a:xfrm>
      </p:grpSpPr>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spTree>
      <p:nvGrpSpPr>
        <p:cNvPr id="1" name=""/>
        <p:cNvGrpSpPr/>
        <p:nvPr/>
      </p:nvGrpSpPr>
      <p:grpSpPr>
        <a:xfrm>
          <a:off x="0" y="0"/>
          <a:ext cx="0" cy="0"/>
          <a:chOff x="0" y="0"/>
          <a:chExt cx="0" cy="0"/>
        </a:xfrm>
      </p:grpSpPr>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_1">
    <p:spTree>
      <p:nvGrpSpPr>
        <p:cNvPr id="1" name=""/>
        <p:cNvGrpSpPr/>
        <p:nvPr/>
      </p:nvGrpSpPr>
      <p:grpSpPr>
        <a:xfrm>
          <a:off x="0" y="0"/>
          <a:ext cx="0" cy="0"/>
          <a:chOff x="0" y="0"/>
          <a:chExt cx="0" cy="0"/>
        </a:xfrm>
      </p:grpSpPr>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spTree>
      <p:nvGrpSpPr>
        <p:cNvPr id="1" name=""/>
        <p:cNvGrpSpPr/>
        <p:nvPr/>
      </p:nvGrpSpPr>
      <p:grpSpPr>
        <a:xfrm>
          <a:off x="0" y="0"/>
          <a:ext cx="0" cy="0"/>
          <a:chOff x="0" y="0"/>
          <a:chExt cx="0" cy="0"/>
        </a:xfrm>
      </p:grpSpPr>
      <p:sp>
        <p:nvSpPr>
          <p:cNvPr id="51" name="PlaceHolder 1"/>
          <p:cNvSpPr>
            <a:spLocks noGrp="1"/>
          </p:cNvSpPr>
          <p:nvPr>
            <p:ph type="title"/>
          </p:nvPr>
        </p:nvSpPr>
        <p:spPr>
          <a:xfrm>
            <a:off x="714960" y="540000"/>
            <a:ext cx="4447800" cy="105840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
        <p:nvSpPr>
          <p:cNvPr id="52"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fr-FR"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spTree>
      <p:nvGrpSpPr>
        <p:cNvPr id="1" name=""/>
        <p:cNvGrpSpPr/>
        <p:nvPr/>
      </p:nvGrpSpPr>
      <p:grpSpPr>
        <a:xfrm>
          <a:off x="0" y="0"/>
          <a:ext cx="0" cy="0"/>
          <a:chOff x="0" y="0"/>
          <a:chExt cx="0" cy="0"/>
        </a:xfrm>
      </p:grpSpPr>
      <p:sp>
        <p:nvSpPr>
          <p:cNvPr id="54" name="PlaceHolder 1"/>
          <p:cNvSpPr>
            <a:spLocks noGrp="1"/>
          </p:cNvSpPr>
          <p:nvPr>
            <p:ph type="title"/>
          </p:nvPr>
        </p:nvSpPr>
        <p:spPr>
          <a:xfrm>
            <a:off x="714960" y="540000"/>
            <a:ext cx="4447800" cy="105840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
        <p:nvSpPr>
          <p:cNvPr id="5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fr-FR" sz="1400" spc="-1" strike="noStrike">
              <a:solidFill>
                <a:srgbClr val="000000"/>
              </a:solidFill>
              <a:latin typeface="Arial"/>
            </a:endParaRPr>
          </a:p>
        </p:txBody>
      </p:sp>
      <p:sp>
        <p:nvSpPr>
          <p:cNvPr id="5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fr-FR"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spTree>
      <p:nvGrpSpPr>
        <p:cNvPr id="1" name=""/>
        <p:cNvGrpSpPr/>
        <p:nvPr/>
      </p:nvGrpSpPr>
      <p:grpSpPr>
        <a:xfrm>
          <a:off x="0" y="0"/>
          <a:ext cx="0" cy="0"/>
          <a:chOff x="0" y="0"/>
          <a:chExt cx="0" cy="0"/>
        </a:xfrm>
      </p:grpSpPr>
      <p:sp>
        <p:nvSpPr>
          <p:cNvPr id="60" name="PlaceHolder 1"/>
          <p:cNvSpPr>
            <a:spLocks noGrp="1"/>
          </p:cNvSpPr>
          <p:nvPr>
            <p:ph type="title"/>
          </p:nvPr>
        </p:nvSpPr>
        <p:spPr>
          <a:xfrm>
            <a:off x="714960" y="540000"/>
            <a:ext cx="4447800" cy="105840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spTree>
      <p:nvGrpSpPr>
        <p:cNvPr id="1" name=""/>
        <p:cNvGrpSpPr/>
        <p:nvPr/>
      </p:nvGrpSpPr>
      <p:grpSpPr>
        <a:xfrm>
          <a:off x="0" y="0"/>
          <a:ext cx="0" cy="0"/>
          <a:chOff x="0" y="0"/>
          <a:chExt cx="0" cy="0"/>
        </a:xfrm>
      </p:grpSpPr>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spTree>
      <p:nvGrpSpPr>
        <p:cNvPr id="1" name=""/>
        <p:cNvGrpSpPr/>
        <p:nvPr/>
      </p:nvGrpSpPr>
      <p:grpSpPr>
        <a:xfrm>
          <a:off x="0" y="0"/>
          <a:ext cx="0" cy="0"/>
          <a:chOff x="0" y="0"/>
          <a:chExt cx="0" cy="0"/>
        </a:xfrm>
      </p:grpSpPr>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spTree>
      <p:nvGrpSpPr>
        <p:cNvPr id="1" name=""/>
        <p:cNvGrpSpPr/>
        <p:nvPr/>
      </p:nvGrpSpPr>
      <p:grpSpPr>
        <a:xfrm>
          <a:off x="0" y="0"/>
          <a:ext cx="0" cy="0"/>
          <a:chOff x="0" y="0"/>
          <a:chExt cx="0" cy="0"/>
        </a:xfrm>
      </p:grpSpPr>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spTree>
      <p:nvGrpSpPr>
        <p:cNvPr id="1" name=""/>
        <p:cNvGrpSpPr/>
        <p:nvPr/>
      </p:nvGrpSpPr>
      <p:grpSpPr>
        <a:xfrm>
          <a:off x="0" y="0"/>
          <a:ext cx="0" cy="0"/>
          <a:chOff x="0" y="0"/>
          <a:chExt cx="0" cy="0"/>
        </a:xfrm>
      </p:grpSpPr>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spTree>
      <p:nvGrpSpPr>
        <p:cNvPr id="1" name=""/>
        <p:cNvGrpSpPr/>
        <p:nvPr/>
      </p:nvGrpSpPr>
      <p:grpSpPr>
        <a:xfrm>
          <a:off x="0" y="0"/>
          <a:ext cx="0" cy="0"/>
          <a:chOff x="0" y="0"/>
          <a:chExt cx="0" cy="0"/>
        </a:xfrm>
      </p:grpSpPr>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spTree>
      <p:nvGrpSpPr>
        <p:cNvPr id="1" name=""/>
        <p:cNvGrpSpPr/>
        <p:nvPr/>
      </p:nvGrpSpPr>
      <p:grpSpPr>
        <a:xfrm>
          <a:off x="0" y="0"/>
          <a:ext cx="0" cy="0"/>
          <a:chOff x="0" y="0"/>
          <a:chExt cx="0" cy="0"/>
        </a:xfrm>
      </p:grpSpPr>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2">
    <p:spTree>
      <p:nvGrpSpPr>
        <p:cNvPr id="1" name=""/>
        <p:cNvGrpSpPr/>
        <p:nvPr/>
      </p:nvGrpSpPr>
      <p:grpSpPr>
        <a:xfrm>
          <a:off x="0" y="0"/>
          <a:ext cx="0" cy="0"/>
          <a:chOff x="0" y="0"/>
          <a:chExt cx="0" cy="0"/>
        </a:xfrm>
      </p:grpSpPr>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
    <p:spTree>
      <p:nvGrpSpPr>
        <p:cNvPr id="1" name=""/>
        <p:cNvGrpSpPr/>
        <p:nvPr/>
      </p:nvGrpSpPr>
      <p:grpSpPr>
        <a:xfrm>
          <a:off x="0" y="0"/>
          <a:ext cx="0" cy="0"/>
          <a:chOff x="0" y="0"/>
          <a:chExt cx="0" cy="0"/>
        </a:xfrm>
      </p:grpSpPr>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2">
    <p:spTree>
      <p:nvGrpSpPr>
        <p:cNvPr id="1" name=""/>
        <p:cNvGrpSpPr/>
        <p:nvPr/>
      </p:nvGrpSpPr>
      <p:grpSpPr>
        <a:xfrm>
          <a:off x="0" y="0"/>
          <a:ext cx="0" cy="0"/>
          <a:chOff x="0" y="0"/>
          <a:chExt cx="0" cy="0"/>
        </a:xfrm>
      </p:grpSpPr>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
    <p:spTree>
      <p:nvGrpSpPr>
        <p:cNvPr id="1" name=""/>
        <p:cNvGrpSpPr/>
        <p:nvPr/>
      </p:nvGrpSpPr>
      <p:grpSpPr>
        <a:xfrm>
          <a:off x="0" y="0"/>
          <a:ext cx="0" cy="0"/>
          <a:chOff x="0" y="0"/>
          <a:chExt cx="0" cy="0"/>
        </a:xfrm>
      </p:grpSpPr>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1">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hyperlink" Target="https://bit.ly/3A1uf1Q" TargetMode="External"/><Relationship Id="rId5" Type="http://schemas.openxmlformats.org/officeDocument/2006/relationships/hyperlink" Target="http://bit.ly/2TyoMsr" TargetMode="External"/><Relationship Id="rId6" Type="http://schemas.openxmlformats.org/officeDocument/2006/relationships/hyperlink" Target="http://bit.ly/2TtBDfr" TargetMode="External"/><Relationship Id="rId7" Type="http://schemas.openxmlformats.org/officeDocument/2006/relationships/slideLayout" Target="../slideLayouts/slideLayout11.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3.png"/><Relationship Id="rId3" Type="http://schemas.openxmlformats.org/officeDocument/2006/relationships/slideLayout" Target="../slideLayouts/slideLayout12.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3.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image" Target="../media/image2.png"/><Relationship Id="rId3" Type="http://schemas.openxmlformats.org/officeDocument/2006/relationships/slideLayout" Target="../slideLayouts/slideLayout14.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image" Target="../media/image2.png"/><Relationship Id="rId3" Type="http://schemas.openxmlformats.org/officeDocument/2006/relationships/slideLayout" Target="../slideLayouts/slideLayout15.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slideLayout" Target="../slideLayouts/slideLayout16.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image" Target="../media/image2.png"/><Relationship Id="rId3" Type="http://schemas.openxmlformats.org/officeDocument/2006/relationships/slideLayout" Target="../slideLayouts/slideLayout17.xml"/>
</Relationships>
</file>

<file path=ppt/slideMasters/_rels/slideMaster18.xml.rels><?xml version="1.0" encoding="UTF-8"?>
<Relationships xmlns="http://schemas.openxmlformats.org/package/2006/relationships"><Relationship Id="rId1" Type="http://schemas.openxmlformats.org/officeDocument/2006/relationships/theme" Target="../theme/theme18.xml"/><Relationship Id="rId2" Type="http://schemas.openxmlformats.org/officeDocument/2006/relationships/slideLayout" Target="../slideLayouts/slideLayout18.xml"/>
</Relationships>
</file>

<file path=ppt/slideMasters/_rels/slideMaster19.xml.rels><?xml version="1.0" encoding="UTF-8"?>
<Relationships xmlns="http://schemas.openxmlformats.org/package/2006/relationships"><Relationship Id="rId1" Type="http://schemas.openxmlformats.org/officeDocument/2006/relationships/theme" Target="../theme/theme19.xml"/><Relationship Id="rId2" Type="http://schemas.openxmlformats.org/officeDocument/2006/relationships/slideLayout" Target="../slideLayouts/slideLayout19.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
</Relationships>
</file>

<file path=ppt/slideMasters/_rels/slideMaster20.xml.rels><?xml version="1.0" encoding="UTF-8"?>
<Relationships xmlns="http://schemas.openxmlformats.org/package/2006/relationships"><Relationship Id="rId1" Type="http://schemas.openxmlformats.org/officeDocument/2006/relationships/theme" Target="../theme/theme20.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slideLayout" Target="../slideLayouts/slideLayout20.xml"/>
</Relationships>
</file>

<file path=ppt/slideMasters/_rels/slideMaster21.xml.rels><?xml version="1.0" encoding="UTF-8"?>
<Relationships xmlns="http://schemas.openxmlformats.org/package/2006/relationships"><Relationship Id="rId1" Type="http://schemas.openxmlformats.org/officeDocument/2006/relationships/theme" Target="../theme/theme21.xml"/><Relationship Id="rId2" Type="http://schemas.openxmlformats.org/officeDocument/2006/relationships/slideLayout" Target="../slideLayouts/slideLayout21.xml"/>
</Relationships>
</file>

<file path=ppt/slideMasters/_rels/slideMaster22.xml.rels><?xml version="1.0" encoding="UTF-8"?>
<Relationships xmlns="http://schemas.openxmlformats.org/package/2006/relationships"><Relationship Id="rId1" Type="http://schemas.openxmlformats.org/officeDocument/2006/relationships/theme" Target="../theme/theme22.xml"/><Relationship Id="rId2" Type="http://schemas.openxmlformats.org/officeDocument/2006/relationships/slideLayout" Target="../slideLayouts/slideLayout22.xml"/>
</Relationships>
</file>

<file path=ppt/slideMasters/_rels/slideMaster23.xml.rels><?xml version="1.0" encoding="UTF-8"?>
<Relationships xmlns="http://schemas.openxmlformats.org/package/2006/relationships"><Relationship Id="rId1" Type="http://schemas.openxmlformats.org/officeDocument/2006/relationships/theme" Target="../theme/theme23.xml"/><Relationship Id="rId2" Type="http://schemas.openxmlformats.org/officeDocument/2006/relationships/slideLayout" Target="../slideLayouts/slideLayout23.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3.png"/><Relationship Id="rId3"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2.png"/><Relationship Id="rId3"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2.png"/><Relationship Id="rId3"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1.png"/><Relationship Id="rId3"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1.png"/><Relationship Id="rId3"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grpSp>
        <p:nvGrpSpPr>
          <p:cNvPr id="0" name="Google Shape;9;p2"/>
          <p:cNvGrpSpPr/>
          <p:nvPr/>
        </p:nvGrpSpPr>
        <p:grpSpPr>
          <a:xfrm>
            <a:off x="-2229840" y="-1350000"/>
            <a:ext cx="12172320" cy="6221520"/>
            <a:chOff x="-2229840" y="-1350000"/>
            <a:chExt cx="12172320" cy="6221520"/>
          </a:xfrm>
        </p:grpSpPr>
        <p:pic>
          <p:nvPicPr>
            <p:cNvPr id="1" name="Google Shape;10;p2" descr=""/>
            <p:cNvPicPr/>
            <p:nvPr/>
          </p:nvPicPr>
          <p:blipFill>
            <a:blip r:embed="rId2"/>
            <a:stretch/>
          </p:blipFill>
          <p:spPr>
            <a:xfrm>
              <a:off x="-2229840" y="-1350000"/>
              <a:ext cx="4767480" cy="4764960"/>
            </a:xfrm>
            <a:prstGeom prst="rect">
              <a:avLst/>
            </a:prstGeom>
            <a:ln w="0">
              <a:noFill/>
            </a:ln>
          </p:spPr>
        </p:pic>
        <p:pic>
          <p:nvPicPr>
            <p:cNvPr id="2" name="Google Shape;11;p2" descr=""/>
            <p:cNvPicPr/>
            <p:nvPr/>
          </p:nvPicPr>
          <p:blipFill>
            <a:blip r:embed="rId3"/>
            <a:stretch/>
          </p:blipFill>
          <p:spPr>
            <a:xfrm>
              <a:off x="6659640" y="1590480"/>
              <a:ext cx="3282840" cy="3281040"/>
            </a:xfrm>
            <a:prstGeom prst="rect">
              <a:avLst/>
            </a:prstGeom>
            <a:ln w="0">
              <a:noFill/>
            </a:ln>
          </p:spPr>
        </p:pic>
      </p:grpSp>
      <p:sp>
        <p:nvSpPr>
          <p:cNvPr id="3" name="PlaceHolder 1"/>
          <p:cNvSpPr>
            <a:spLocks noGrp="1"/>
          </p:cNvSpPr>
          <p:nvPr>
            <p:ph type="title"/>
          </p:nvPr>
        </p:nvSpPr>
        <p:spPr>
          <a:xfrm>
            <a:off x="714960" y="892440"/>
            <a:ext cx="6194520" cy="2129040"/>
          </a:xfrm>
          <a:prstGeom prst="rect">
            <a:avLst/>
          </a:prstGeom>
          <a:noFill/>
          <a:ln w="0">
            <a:noFill/>
          </a:ln>
        </p:spPr>
        <p:txBody>
          <a:bodyPr lIns="91440" rIns="91440" tIns="91440" bIns="91440" anchor="ctr">
            <a:noAutofit/>
          </a:bodyPr>
          <a:p>
            <a:pPr indent="0">
              <a:buNone/>
            </a:pPr>
            <a:r>
              <a:rPr b="0" lang="fr-FR" sz="8500" spc="-1" strike="noStrike">
                <a:solidFill>
                  <a:schemeClr val="dk1"/>
                </a:solidFill>
                <a:latin typeface="Arial"/>
              </a:rPr>
              <a:t>Click to edit the title text format</a:t>
            </a:r>
            <a:endParaRPr b="0" lang="fr-FR" sz="8500" spc="-1" strike="noStrike">
              <a:solidFill>
                <a:schemeClr val="dk1"/>
              </a:solidFill>
              <a:latin typeface="Arial"/>
            </a:endParaRPr>
          </a:p>
        </p:txBody>
      </p:sp>
      <p:sp>
        <p:nvSpPr>
          <p:cNvPr id="4"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grpSp>
        <p:nvGrpSpPr>
          <p:cNvPr id="28" name="Google Shape;118;p19"/>
          <p:cNvGrpSpPr/>
          <p:nvPr/>
        </p:nvGrpSpPr>
        <p:grpSpPr>
          <a:xfrm>
            <a:off x="-1939320" y="-1333080"/>
            <a:ext cx="12906720" cy="8350200"/>
            <a:chOff x="-1939320" y="-1333080"/>
            <a:chExt cx="12906720" cy="8350200"/>
          </a:xfrm>
        </p:grpSpPr>
        <p:pic>
          <p:nvPicPr>
            <p:cNvPr id="29" name="Google Shape;119;p19" descr=""/>
            <p:cNvPicPr/>
            <p:nvPr/>
          </p:nvPicPr>
          <p:blipFill>
            <a:blip r:embed="rId2"/>
            <a:stretch/>
          </p:blipFill>
          <p:spPr>
            <a:xfrm>
              <a:off x="-1939320" y="3196440"/>
              <a:ext cx="3822480" cy="3820680"/>
            </a:xfrm>
            <a:prstGeom prst="rect">
              <a:avLst/>
            </a:prstGeom>
            <a:ln w="0">
              <a:noFill/>
            </a:ln>
          </p:spPr>
        </p:pic>
        <p:pic>
          <p:nvPicPr>
            <p:cNvPr id="30" name="Google Shape;120;p19" descr=""/>
            <p:cNvPicPr/>
            <p:nvPr/>
          </p:nvPicPr>
          <p:blipFill>
            <a:blip r:embed="rId3"/>
            <a:stretch/>
          </p:blipFill>
          <p:spPr>
            <a:xfrm>
              <a:off x="7584840" y="-1333080"/>
              <a:ext cx="3382560" cy="3381120"/>
            </a:xfrm>
            <a:prstGeom prst="rect">
              <a:avLst/>
            </a:prstGeom>
            <a:ln w="0">
              <a:noFill/>
            </a:ln>
          </p:spPr>
        </p:pic>
      </p:grpSp>
      <p:sp>
        <p:nvSpPr>
          <p:cNvPr id="31"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ctr">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67" r:id="rId4"/>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grpSp>
        <p:nvGrpSpPr>
          <p:cNvPr id="32" name="Google Shape;123;p20"/>
          <p:cNvGrpSpPr/>
          <p:nvPr/>
        </p:nvGrpSpPr>
        <p:grpSpPr>
          <a:xfrm>
            <a:off x="-624240" y="-2020680"/>
            <a:ext cx="11368440" cy="8125200"/>
            <a:chOff x="-624240" y="-2020680"/>
            <a:chExt cx="11368440" cy="8125200"/>
          </a:xfrm>
        </p:grpSpPr>
        <p:pic>
          <p:nvPicPr>
            <p:cNvPr id="33" name="Google Shape;124;p20" descr=""/>
            <p:cNvPicPr/>
            <p:nvPr/>
          </p:nvPicPr>
          <p:blipFill>
            <a:blip r:embed="rId2"/>
            <a:stretch/>
          </p:blipFill>
          <p:spPr>
            <a:xfrm>
              <a:off x="5718960" y="-2020680"/>
              <a:ext cx="5025240" cy="5022720"/>
            </a:xfrm>
            <a:prstGeom prst="rect">
              <a:avLst/>
            </a:prstGeom>
            <a:ln w="0">
              <a:noFill/>
            </a:ln>
          </p:spPr>
        </p:pic>
        <p:pic>
          <p:nvPicPr>
            <p:cNvPr id="34" name="Google Shape;125;p20" descr=""/>
            <p:cNvPicPr/>
            <p:nvPr/>
          </p:nvPicPr>
          <p:blipFill>
            <a:blip r:embed="rId3"/>
            <a:stretch/>
          </p:blipFill>
          <p:spPr>
            <a:xfrm>
              <a:off x="-624240" y="3111840"/>
              <a:ext cx="2994120" cy="2992680"/>
            </a:xfrm>
            <a:prstGeom prst="rect">
              <a:avLst/>
            </a:prstGeom>
            <a:ln w="0">
              <a:noFill/>
            </a:ln>
          </p:spPr>
        </p:pic>
      </p:grpSp>
      <p:sp>
        <p:nvSpPr>
          <p:cNvPr id="35" name="PlaceHolder 1"/>
          <p:cNvSpPr>
            <a:spLocks noGrp="1"/>
          </p:cNvSpPr>
          <p:nvPr>
            <p:ph type="title"/>
          </p:nvPr>
        </p:nvSpPr>
        <p:spPr>
          <a:xfrm>
            <a:off x="714960" y="540000"/>
            <a:ext cx="4447800" cy="1058400"/>
          </a:xfrm>
          <a:prstGeom prst="rect">
            <a:avLst/>
          </a:prstGeom>
          <a:noFill/>
          <a:ln w="0">
            <a:noFill/>
          </a:ln>
        </p:spPr>
        <p:txBody>
          <a:bodyPr lIns="91440" rIns="91440" tIns="91440" bIns="91440" anchor="t">
            <a:noAutofit/>
          </a:bodyPr>
          <a:p>
            <a:pPr indent="0">
              <a:buNone/>
            </a:pPr>
            <a:r>
              <a:rPr b="0" lang="fr-FR" sz="5000" spc="-1" strike="noStrike">
                <a:solidFill>
                  <a:schemeClr val="dk1"/>
                </a:solidFill>
                <a:latin typeface="Arial"/>
              </a:rPr>
              <a:t>Click to edit the title text format</a:t>
            </a:r>
            <a:endParaRPr b="0" lang="fr-FR" sz="5000" spc="-1" strike="noStrike">
              <a:solidFill>
                <a:schemeClr val="dk1"/>
              </a:solidFill>
              <a:latin typeface="Arial"/>
            </a:endParaRPr>
          </a:p>
        </p:txBody>
      </p:sp>
      <p:sp>
        <p:nvSpPr>
          <p:cNvPr id="36" name="Google Shape;128;p20"/>
          <p:cNvSpPr/>
          <p:nvPr/>
        </p:nvSpPr>
        <p:spPr>
          <a:xfrm>
            <a:off x="3091680" y="3646080"/>
            <a:ext cx="5337000" cy="555840"/>
          </a:xfrm>
          <a:prstGeom prst="rect">
            <a:avLst/>
          </a:prstGeom>
          <a:noFill/>
          <a:ln w="0">
            <a:noFill/>
          </a:ln>
        </p:spPr>
        <p:style>
          <a:lnRef idx="0"/>
          <a:fillRef idx="0"/>
          <a:effectRef idx="0"/>
          <a:fontRef idx="minor"/>
        </p:style>
        <p:txBody>
          <a:bodyPr tIns="91440" bIns="91440" anchor="t">
            <a:noAutofit/>
          </a:bodyPr>
          <a:p>
            <a:pPr algn="r" defTabSz="914400">
              <a:lnSpc>
                <a:spcPct val="100000"/>
              </a:lnSpc>
              <a:spcBef>
                <a:spcPts val="300"/>
              </a:spcBef>
              <a:tabLst>
                <a:tab algn="l" pos="0"/>
              </a:tabLst>
            </a:pPr>
            <a:r>
              <a:rPr b="1" lang="en" sz="1200" spc="-1" strike="noStrike">
                <a:solidFill>
                  <a:schemeClr val="dk1"/>
                </a:solidFill>
                <a:latin typeface="Montserrat"/>
                <a:ea typeface="Montserrat"/>
              </a:rPr>
              <a:t>CREDITS:</a:t>
            </a:r>
            <a:r>
              <a:rPr b="0" lang="en" sz="1200" spc="-1" strike="noStrike">
                <a:solidFill>
                  <a:schemeClr val="dk1"/>
                </a:solidFill>
                <a:latin typeface="Montserrat"/>
                <a:ea typeface="Montserrat"/>
              </a:rPr>
              <a:t> This presentation template was created by </a:t>
            </a:r>
            <a:r>
              <a:rPr b="1" lang="en" sz="1200" spc="-1" strike="noStrike" u="sng">
                <a:solidFill>
                  <a:schemeClr val="dk1"/>
                </a:solidFill>
                <a:uFillTx/>
                <a:latin typeface="Montserrat"/>
                <a:ea typeface="Montserrat"/>
                <a:hlinkClick r:id="rId4"/>
              </a:rPr>
              <a:t>Slidesgo</a:t>
            </a:r>
            <a:r>
              <a:rPr b="0" lang="en" sz="1200" spc="-1" strike="noStrike">
                <a:solidFill>
                  <a:schemeClr val="dk1"/>
                </a:solidFill>
                <a:latin typeface="Montserrat"/>
                <a:ea typeface="Montserrat"/>
              </a:rPr>
              <a:t>, and includes icons by </a:t>
            </a:r>
            <a:r>
              <a:rPr b="1" lang="en" sz="1200" spc="-1" strike="noStrike" u="sng">
                <a:solidFill>
                  <a:schemeClr val="dk1"/>
                </a:solidFill>
                <a:uFillTx/>
                <a:latin typeface="Montserrat"/>
                <a:ea typeface="Montserrat"/>
                <a:hlinkClick r:id="rId5"/>
              </a:rPr>
              <a:t>Flaticon</a:t>
            </a:r>
            <a:r>
              <a:rPr b="0" lang="en" sz="1200" spc="-1" strike="noStrike">
                <a:solidFill>
                  <a:schemeClr val="dk1"/>
                </a:solidFill>
                <a:latin typeface="Montserrat"/>
                <a:ea typeface="Montserrat"/>
              </a:rPr>
              <a:t>, and infographics &amp; images by </a:t>
            </a:r>
            <a:r>
              <a:rPr b="1" lang="en" sz="1200" spc="-1" strike="noStrike" u="sng">
                <a:solidFill>
                  <a:schemeClr val="dk1"/>
                </a:solidFill>
                <a:uFillTx/>
                <a:latin typeface="Montserrat"/>
                <a:ea typeface="Montserrat"/>
                <a:hlinkClick r:id="rId6"/>
              </a:rPr>
              <a:t>Freepik</a:t>
            </a:r>
            <a:r>
              <a:rPr b="0" lang="en" sz="1200" spc="-1" strike="noStrike" u="sng">
                <a:solidFill>
                  <a:schemeClr val="dk1"/>
                </a:solidFill>
                <a:uFillTx/>
                <a:latin typeface="Montserrat"/>
                <a:ea typeface="Montserrat"/>
              </a:rPr>
              <a:t> </a:t>
            </a:r>
            <a:endParaRPr b="0" lang="en-US" sz="1200" spc="-1" strike="noStrike">
              <a:solidFill>
                <a:srgbClr val="000000"/>
              </a:solidFill>
              <a:latin typeface="OpenSymbol"/>
            </a:endParaRPr>
          </a:p>
        </p:txBody>
      </p:sp>
      <p:sp>
        <p:nvSpPr>
          <p:cNvPr id="37"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9" r:id="rId7"/>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1069200" y="1938240"/>
            <a:ext cx="6536160" cy="564120"/>
          </a:xfrm>
          <a:prstGeom prst="rect">
            <a:avLst/>
          </a:prstGeom>
          <a:noFill/>
          <a:ln w="0">
            <a:noFill/>
          </a:ln>
        </p:spPr>
        <p:txBody>
          <a:bodyPr lIns="91440" rIns="91440" tIns="91440" bIns="91440" anchor="ctr">
            <a:noAutofit/>
          </a:bodyPr>
          <a:p>
            <a:pPr indent="0">
              <a:buNone/>
            </a:pPr>
            <a:r>
              <a:rPr b="0" lang="fr-FR" sz="5000" spc="-1" strike="noStrike">
                <a:solidFill>
                  <a:schemeClr val="dk1"/>
                </a:solidFill>
                <a:latin typeface="Arial"/>
              </a:rPr>
              <a:t>Click to edit the title text format</a:t>
            </a:r>
            <a:endParaRPr b="0" lang="fr-FR" sz="5000" spc="-1" strike="noStrike">
              <a:solidFill>
                <a:schemeClr val="dk1"/>
              </a:solidFill>
              <a:latin typeface="Arial"/>
            </a:endParaRPr>
          </a:p>
        </p:txBody>
      </p:sp>
      <p:sp>
        <p:nvSpPr>
          <p:cNvPr id="39" name="PlaceHolder 2"/>
          <p:cNvSpPr>
            <a:spLocks noGrp="1"/>
          </p:cNvSpPr>
          <p:nvPr>
            <p:ph type="title"/>
          </p:nvPr>
        </p:nvSpPr>
        <p:spPr>
          <a:xfrm>
            <a:off x="1069200" y="936000"/>
            <a:ext cx="914040" cy="914040"/>
          </a:xfrm>
          <a:prstGeom prst="rect">
            <a:avLst/>
          </a:prstGeom>
          <a:noFill/>
          <a:ln w="0">
            <a:noFill/>
          </a:ln>
        </p:spPr>
        <p:txBody>
          <a:bodyPr lIns="91440" rIns="91440" tIns="91440" bIns="91440" anchor="ctr">
            <a:noAutofit/>
          </a:bodyPr>
          <a:p>
            <a:pPr indent="0">
              <a:lnSpc>
                <a:spcPct val="100000"/>
              </a:lnSpc>
              <a:buNone/>
            </a:pPr>
            <a:r>
              <a:rPr b="0" i="1" lang="fr-FR" sz="6000" spc="-1" strike="noStrike">
                <a:solidFill>
                  <a:schemeClr val="lt1"/>
                </a:solidFill>
                <a:latin typeface="Playfair Display"/>
                <a:ea typeface="Playfair Display"/>
              </a:rPr>
              <a:t>xx%</a:t>
            </a:r>
            <a:endParaRPr b="0" lang="fr-FR" sz="6000" spc="-1" strike="noStrike">
              <a:solidFill>
                <a:schemeClr val="dk1"/>
              </a:solidFill>
              <a:latin typeface="Arial"/>
            </a:endParaRPr>
          </a:p>
        </p:txBody>
      </p:sp>
      <p:pic>
        <p:nvPicPr>
          <p:cNvPr id="40" name="Google Shape;18;p3" descr=""/>
          <p:cNvPicPr/>
          <p:nvPr/>
        </p:nvPicPr>
        <p:blipFill>
          <a:blip r:embed="rId2">
            <a:alphaModFix amt="75000"/>
          </a:blip>
          <a:stretch/>
        </p:blipFill>
        <p:spPr>
          <a:xfrm>
            <a:off x="-1582560" y="3021120"/>
            <a:ext cx="3591720" cy="3589920"/>
          </a:xfrm>
          <a:prstGeom prst="rect">
            <a:avLst/>
          </a:prstGeom>
          <a:ln w="0">
            <a:noFill/>
          </a:ln>
        </p:spPr>
      </p:pic>
      <p:sp>
        <p:nvSpPr>
          <p:cNvPr id="41"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1" r:id="rId3"/>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grpSp>
        <p:nvGrpSpPr>
          <p:cNvPr id="42" name="Google Shape;130;p21"/>
          <p:cNvGrpSpPr/>
          <p:nvPr/>
        </p:nvGrpSpPr>
        <p:grpSpPr>
          <a:xfrm>
            <a:off x="-624240" y="-2020680"/>
            <a:ext cx="11368440" cy="8125200"/>
            <a:chOff x="-624240" y="-2020680"/>
            <a:chExt cx="11368440" cy="8125200"/>
          </a:xfrm>
        </p:grpSpPr>
        <p:pic>
          <p:nvPicPr>
            <p:cNvPr id="43" name="Google Shape;131;p21" descr=""/>
            <p:cNvPicPr/>
            <p:nvPr/>
          </p:nvPicPr>
          <p:blipFill>
            <a:blip r:embed="rId2"/>
            <a:stretch/>
          </p:blipFill>
          <p:spPr>
            <a:xfrm>
              <a:off x="5718960" y="-2020680"/>
              <a:ext cx="5025240" cy="5022720"/>
            </a:xfrm>
            <a:prstGeom prst="rect">
              <a:avLst/>
            </a:prstGeom>
            <a:ln w="0">
              <a:noFill/>
            </a:ln>
          </p:spPr>
        </p:pic>
        <p:pic>
          <p:nvPicPr>
            <p:cNvPr id="44" name="Google Shape;132;p21" descr=""/>
            <p:cNvPicPr/>
            <p:nvPr/>
          </p:nvPicPr>
          <p:blipFill>
            <a:blip r:embed="rId3"/>
            <a:stretch/>
          </p:blipFill>
          <p:spPr>
            <a:xfrm>
              <a:off x="-624240" y="3111840"/>
              <a:ext cx="2994120" cy="2992680"/>
            </a:xfrm>
            <a:prstGeom prst="rect">
              <a:avLst/>
            </a:prstGeom>
            <a:ln w="0">
              <a:noFill/>
            </a:ln>
          </p:spPr>
        </p:pic>
      </p:grpSp>
    </p:spTree>
  </p:cSld>
  <p:clrMap bg1="lt1" bg2="lt2" tx1="dk1" tx2="dk2" accent1="accent1" accent2="accent2" accent3="accent3" accent4="accent4" accent5="accent5" accent6="accent6" hlink="hlink" folHlink="folHlink"/>
  <p:sldLayoutIdLst>
    <p:sldLayoutId id="2147483673" r:id="rId4"/>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45" name="Google Shape;134;p22" descr=""/>
          <p:cNvPicPr/>
          <p:nvPr/>
        </p:nvPicPr>
        <p:blipFill>
          <a:blip r:embed="rId2"/>
          <a:srcRect l="18" t="0" r="30" b="0"/>
          <a:stretch/>
        </p:blipFill>
        <p:spPr>
          <a:xfrm>
            <a:off x="-2355120" y="-1761480"/>
            <a:ext cx="5143320" cy="5143320"/>
          </a:xfrm>
          <a:prstGeom prst="rect">
            <a:avLst/>
          </a:prstGeom>
          <a:ln w="0">
            <a:noFill/>
          </a:ln>
        </p:spPr>
      </p:pic>
      <p:sp>
        <p:nvSpPr>
          <p:cNvPr id="46" name="Google Shape;135;p22"/>
          <p:cNvSpPr/>
          <p:nvPr/>
        </p:nvSpPr>
        <p:spPr>
          <a:xfrm>
            <a:off x="7530120" y="4827960"/>
            <a:ext cx="1858320" cy="191520"/>
          </a:xfrm>
          <a:prstGeom prst="roundRect">
            <a:avLst>
              <a:gd name="adj" fmla="val 50000"/>
            </a:avLst>
          </a:prstGeom>
          <a:noFill/>
          <a:ln w="9525">
            <a:solidFill>
              <a:srgbClr val="191919"/>
            </a:solidFill>
            <a:round/>
          </a:ln>
        </p:spPr>
        <p:style>
          <a:lnRef idx="0"/>
          <a:fillRef idx="0"/>
          <a:effectRef idx="0"/>
          <a:fontRef idx="minor"/>
        </p:style>
        <p:txBody>
          <a:bodyPr tIns="67680" bIns="67680" anchor="ctr">
            <a:noAutofit/>
          </a:bodyPr>
          <a:p>
            <a:pPr algn="ctr" defTabSz="914400">
              <a:lnSpc>
                <a:spcPct val="100000"/>
              </a:lnSpc>
              <a:tabLst>
                <a:tab algn="l" pos="0"/>
              </a:tabLst>
            </a:pPr>
            <a:endParaRPr b="0" lang="en-US" sz="1800" spc="-1" strike="noStrike">
              <a:solidFill>
                <a:srgbClr val="000000"/>
              </a:solidFill>
              <a:latin typeface="OpenSymbol"/>
            </a:endParaRPr>
          </a:p>
        </p:txBody>
      </p:sp>
    </p:spTree>
  </p:cSld>
  <p:clrMap bg1="lt1" bg2="lt2" tx1="dk1" tx2="dk2" accent1="accent1" accent2="accent2" accent3="accent3" accent4="accent4" accent5="accent5" accent6="accent6" hlink="hlink" folHlink="folHlink"/>
  <p:sldLayoutIdLst>
    <p:sldLayoutId id="2147483675" r:id="rId3"/>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47" name="PlaceHolder 1"/>
          <p:cNvSpPr>
            <a:spLocks noGrp="1"/>
          </p:cNvSpPr>
          <p:nvPr>
            <p:ph type="title"/>
          </p:nvPr>
        </p:nvSpPr>
        <p:spPr>
          <a:xfrm>
            <a:off x="714960" y="894600"/>
            <a:ext cx="4046400" cy="556920"/>
          </a:xfrm>
          <a:prstGeom prst="rect">
            <a:avLst/>
          </a:prstGeom>
          <a:noFill/>
          <a:ln w="0">
            <a:noFill/>
          </a:ln>
        </p:spPr>
        <p:txBody>
          <a:bodyPr lIns="91440" rIns="91440" tIns="91440" bIns="91440" anchor="ctr">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
        <p:nvSpPr>
          <p:cNvPr id="48" name="PlaceHolder 2"/>
          <p:cNvSpPr>
            <a:spLocks noGrp="1"/>
          </p:cNvSpPr>
          <p:nvPr>
            <p:ph type="body"/>
          </p:nvPr>
        </p:nvSpPr>
        <p:spPr>
          <a:xfrm>
            <a:off x="714960" y="1451880"/>
            <a:ext cx="4046400" cy="2946960"/>
          </a:xfrm>
          <a:prstGeom prst="rect">
            <a:avLst/>
          </a:prstGeom>
          <a:no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400" spc="-1" strike="noStrike">
                <a:solidFill>
                  <a:srgbClr val="000000"/>
                </a:solidFill>
                <a:latin typeface="Arial"/>
              </a:rPr>
              <a:t>Fifth Outline Level</a:t>
            </a:r>
            <a:endParaRPr b="0" lang="fr-FR" sz="1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400" spc="-1" strike="noStrike">
                <a:solidFill>
                  <a:srgbClr val="000000"/>
                </a:solidFill>
                <a:latin typeface="Arial"/>
              </a:rPr>
              <a:t>Sixth Outline Level</a:t>
            </a:r>
            <a:endParaRPr b="0" lang="fr-FR" sz="1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400" spc="-1" strike="noStrike">
                <a:solidFill>
                  <a:srgbClr val="000000"/>
                </a:solidFill>
                <a:latin typeface="Arial"/>
              </a:rPr>
              <a:t>Seventh Outline Level</a:t>
            </a:r>
            <a:endParaRPr b="0" lang="fr-FR" sz="1400" spc="-1" strike="noStrike">
              <a:solidFill>
                <a:srgbClr val="000000"/>
              </a:solidFill>
              <a:latin typeface="Arial"/>
            </a:endParaRPr>
          </a:p>
        </p:txBody>
      </p:sp>
      <p:cxnSp>
        <p:nvCxnSpPr>
          <p:cNvPr id="49" name="Google Shape;22;p4"/>
          <p:cNvCxnSpPr/>
          <p:nvPr/>
        </p:nvCxnSpPr>
        <p:spPr>
          <a:xfrm>
            <a:off x="0" y="274320"/>
            <a:ext cx="3819600" cy="360"/>
          </a:xfrm>
          <a:prstGeom prst="straightConnector1">
            <a:avLst/>
          </a:prstGeom>
          <a:ln w="9525">
            <a:solidFill>
              <a:srgbClr val="191919"/>
            </a:solidFill>
            <a:round/>
            <a:tailEnd len="med" type="triangle" w="med"/>
          </a:ln>
        </p:spPr>
      </p:cxnSp>
      <p:pic>
        <p:nvPicPr>
          <p:cNvPr id="50" name="Google Shape;23;p4" descr=""/>
          <p:cNvPicPr/>
          <p:nvPr/>
        </p:nvPicPr>
        <p:blipFill>
          <a:blip r:embed="rId2"/>
          <a:stretch/>
        </p:blipFill>
        <p:spPr>
          <a:xfrm>
            <a:off x="7191000" y="3300120"/>
            <a:ext cx="4077000" cy="407520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77" r:id="rId3"/>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3"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ctr">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79" r:id="rId2"/>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57" name="Google Shape;31;p6" descr=""/>
          <p:cNvPicPr/>
          <p:nvPr/>
        </p:nvPicPr>
        <p:blipFill>
          <a:blip r:embed="rId2"/>
          <a:stretch/>
        </p:blipFill>
        <p:spPr>
          <a:xfrm>
            <a:off x="6647040" y="-1329840"/>
            <a:ext cx="3822480" cy="3820680"/>
          </a:xfrm>
          <a:prstGeom prst="rect">
            <a:avLst/>
          </a:prstGeom>
          <a:ln w="0">
            <a:noFill/>
          </a:ln>
        </p:spPr>
      </p:pic>
      <p:sp>
        <p:nvSpPr>
          <p:cNvPr id="58"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ctr">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
        <p:nvSpPr>
          <p:cNvPr id="59" name="Google Shape;33;p6"/>
          <p:cNvSpPr/>
          <p:nvPr/>
        </p:nvSpPr>
        <p:spPr>
          <a:xfrm>
            <a:off x="-288000" y="4704480"/>
            <a:ext cx="1913040" cy="273960"/>
          </a:xfrm>
          <a:prstGeom prst="roundRect">
            <a:avLst>
              <a:gd name="adj" fmla="val 50000"/>
            </a:avLst>
          </a:prstGeom>
          <a:noFill/>
          <a:ln w="9525">
            <a:solidFill>
              <a:srgbClr val="191919"/>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Tree>
  </p:cSld>
  <p:clrMap bg1="lt1" bg2="lt2" tx1="dk1" tx2="dk2" accent1="accent1" accent2="accent2" accent3="accent3" accent4="accent4" accent5="accent5" accent6="accent6" hlink="hlink" folHlink="folHlink"/>
  <p:sldLayoutIdLst>
    <p:sldLayoutId id="2147483681" r:id="rId3"/>
  </p:sldLayoutIdLst>
</p:sldMaster>
</file>

<file path=ppt/slideMasters/slideMaster1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ctr">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
        <p:nvSpPr>
          <p:cNvPr id="62" name="PlaceHolder 2"/>
          <p:cNvSpPr>
            <a:spLocks noGrp="1"/>
          </p:cNvSpPr>
          <p:nvPr>
            <p:ph type="body"/>
          </p:nvPr>
        </p:nvSpPr>
        <p:spPr>
          <a:xfrm>
            <a:off x="720000" y="1152360"/>
            <a:ext cx="3321720" cy="3416040"/>
          </a:xfrm>
          <a:prstGeom prst="rect">
            <a:avLst/>
          </a:prstGeom>
          <a:no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400" spc="-1" strike="noStrike">
                <a:solidFill>
                  <a:srgbClr val="000000"/>
                </a:solidFill>
                <a:latin typeface="Arial"/>
              </a:rPr>
              <a:t>Fifth Outline Level</a:t>
            </a:r>
            <a:endParaRPr b="0" lang="fr-FR" sz="1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400" spc="-1" strike="noStrike">
                <a:solidFill>
                  <a:srgbClr val="000000"/>
                </a:solidFill>
                <a:latin typeface="Arial"/>
              </a:rPr>
              <a:t>Sixth Outline Level</a:t>
            </a:r>
            <a:endParaRPr b="0" lang="fr-FR" sz="1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400" spc="-1" strike="noStrike">
                <a:solidFill>
                  <a:srgbClr val="000000"/>
                </a:solidFill>
                <a:latin typeface="Arial"/>
              </a:rPr>
              <a:t>Seventh Outline Level</a:t>
            </a:r>
            <a:endParaRPr b="0" lang="fr-FR" sz="14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3" r:id="rId2"/>
  </p:sldLayoutIdLst>
</p:sldMaster>
</file>

<file path=ppt/slideMasters/slideMaster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63" name="PlaceHolder 1"/>
          <p:cNvSpPr>
            <a:spLocks noGrp="1"/>
          </p:cNvSpPr>
          <p:nvPr>
            <p:ph type="title"/>
          </p:nvPr>
        </p:nvSpPr>
        <p:spPr>
          <a:xfrm>
            <a:off x="1388160" y="1307160"/>
            <a:ext cx="6367320" cy="2529000"/>
          </a:xfrm>
          <a:prstGeom prst="rect">
            <a:avLst/>
          </a:prstGeom>
          <a:noFill/>
          <a:ln w="0">
            <a:noFill/>
          </a:ln>
        </p:spPr>
        <p:txBody>
          <a:bodyPr lIns="91440" rIns="91440" tIns="91440" bIns="91440" anchor="ctr">
            <a:noAutofit/>
          </a:bodyPr>
          <a:p>
            <a:pPr indent="0">
              <a:buNone/>
            </a:pPr>
            <a:r>
              <a:rPr b="0" lang="fr-FR" sz="6000" spc="-1" strike="noStrike">
                <a:solidFill>
                  <a:schemeClr val="dk1"/>
                </a:solidFill>
                <a:latin typeface="Arial"/>
              </a:rPr>
              <a:t>Click to edit the title text format</a:t>
            </a:r>
            <a:endParaRPr b="0" lang="fr-FR" sz="6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85"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7" name="PlaceHolder 1"/>
          <p:cNvSpPr>
            <a:spLocks noGrp="1"/>
          </p:cNvSpPr>
          <p:nvPr>
            <p:ph type="title"/>
          </p:nvPr>
        </p:nvSpPr>
        <p:spPr>
          <a:xfrm>
            <a:off x="1284120" y="1558440"/>
            <a:ext cx="6575760" cy="1510920"/>
          </a:xfrm>
          <a:prstGeom prst="rect">
            <a:avLst/>
          </a:prstGeom>
          <a:noFill/>
          <a:ln w="0">
            <a:noFill/>
          </a:ln>
        </p:spPr>
        <p:txBody>
          <a:bodyPr lIns="91440" rIns="91440" tIns="91440" bIns="91440" anchor="b">
            <a:noAutofit/>
          </a:bodyPr>
          <a:p>
            <a:pPr indent="0" algn="ctr">
              <a:lnSpc>
                <a:spcPct val="100000"/>
              </a:lnSpc>
              <a:buNone/>
            </a:pPr>
            <a:r>
              <a:rPr b="0" lang="fr-FR" sz="9600" spc="-1" strike="noStrike">
                <a:solidFill>
                  <a:schemeClr val="dk1"/>
                </a:solidFill>
                <a:latin typeface="Playfair Display"/>
                <a:ea typeface="Playfair Display"/>
              </a:rPr>
              <a:t>xx%</a:t>
            </a:r>
            <a:endParaRPr b="0" lang="fr-FR" sz="96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51" r:id="rId2"/>
  </p:sldLayoutIdLst>
</p:sldMaster>
</file>

<file path=ppt/slideMasters/slideMaster2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grpSp>
        <p:nvGrpSpPr>
          <p:cNvPr id="64" name="Google Shape;40;p9"/>
          <p:cNvGrpSpPr/>
          <p:nvPr/>
        </p:nvGrpSpPr>
        <p:grpSpPr>
          <a:xfrm>
            <a:off x="-896760" y="-615600"/>
            <a:ext cx="10278000" cy="6420600"/>
            <a:chOff x="-896760" y="-615600"/>
            <a:chExt cx="10278000" cy="6420600"/>
          </a:xfrm>
        </p:grpSpPr>
        <p:pic>
          <p:nvPicPr>
            <p:cNvPr id="65" name="Google Shape;41;p9" descr=""/>
            <p:cNvPicPr/>
            <p:nvPr/>
          </p:nvPicPr>
          <p:blipFill>
            <a:blip r:embed="rId2">
              <a:alphaModFix amt="65000"/>
            </a:blip>
            <a:stretch/>
          </p:blipFill>
          <p:spPr>
            <a:xfrm>
              <a:off x="6475320" y="2900520"/>
              <a:ext cx="2905920" cy="2904480"/>
            </a:xfrm>
            <a:prstGeom prst="rect">
              <a:avLst/>
            </a:prstGeom>
            <a:ln w="0">
              <a:noFill/>
            </a:ln>
          </p:spPr>
        </p:pic>
        <p:pic>
          <p:nvPicPr>
            <p:cNvPr id="66" name="Google Shape;42;p9" descr=""/>
            <p:cNvPicPr/>
            <p:nvPr/>
          </p:nvPicPr>
          <p:blipFill>
            <a:blip r:embed="rId3">
              <a:alphaModFix amt="65000"/>
            </a:blip>
            <a:stretch/>
          </p:blipFill>
          <p:spPr>
            <a:xfrm>
              <a:off x="-896760" y="-615600"/>
              <a:ext cx="2905920" cy="2904480"/>
            </a:xfrm>
            <a:prstGeom prst="rect">
              <a:avLst/>
            </a:prstGeom>
            <a:ln w="0">
              <a:noFill/>
            </a:ln>
          </p:spPr>
        </p:pic>
      </p:grpSp>
      <p:sp>
        <p:nvSpPr>
          <p:cNvPr id="67" name="PlaceHolder 1"/>
          <p:cNvSpPr>
            <a:spLocks noGrp="1"/>
          </p:cNvSpPr>
          <p:nvPr>
            <p:ph type="title"/>
          </p:nvPr>
        </p:nvSpPr>
        <p:spPr>
          <a:xfrm>
            <a:off x="2241360" y="1352520"/>
            <a:ext cx="4791240" cy="565560"/>
          </a:xfrm>
          <a:prstGeom prst="rect">
            <a:avLst/>
          </a:prstGeom>
          <a:noFill/>
          <a:ln w="0">
            <a:noFill/>
          </a:ln>
        </p:spPr>
        <p:txBody>
          <a:bodyPr lIns="91440" rIns="91440" tIns="91440" bIns="91440" anchor="ctr">
            <a:noAutofit/>
          </a:bodyPr>
          <a:p>
            <a:pPr indent="0">
              <a:buNone/>
            </a:pPr>
            <a:r>
              <a:rPr b="0" lang="fr-FR" sz="4500" spc="-1" strike="noStrike">
                <a:solidFill>
                  <a:schemeClr val="dk1"/>
                </a:solidFill>
                <a:latin typeface="Arial"/>
              </a:rPr>
              <a:t>Click to edit the title text format</a:t>
            </a:r>
            <a:endParaRPr b="0" lang="fr-FR" sz="4500" spc="-1" strike="noStrike">
              <a:solidFill>
                <a:schemeClr val="dk1"/>
              </a:solidFill>
              <a:latin typeface="Arial"/>
            </a:endParaRPr>
          </a:p>
        </p:txBody>
      </p:sp>
      <p:sp>
        <p:nvSpPr>
          <p:cNvPr id="68"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7" r:id="rId4"/>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69" name="PlaceHolder 1"/>
          <p:cNvSpPr>
            <a:spLocks noGrp="1"/>
          </p:cNvSpPr>
          <p:nvPr>
            <p:ph type="title"/>
          </p:nvPr>
        </p:nvSpPr>
        <p:spPr>
          <a:xfrm>
            <a:off x="720000" y="2285280"/>
            <a:ext cx="7703640" cy="572400"/>
          </a:xfrm>
          <a:prstGeom prst="rect">
            <a:avLst/>
          </a:prstGeom>
          <a:noFill/>
          <a:ln w="0">
            <a:noFill/>
          </a:ln>
        </p:spPr>
        <p:txBody>
          <a:bodyPr lIns="91440" rIns="91440" tIns="91440" bIns="91440" anchor="ctr">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89" r:id="rId2"/>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91" r:id="rId2"/>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70" name="PlaceHolder 1"/>
          <p:cNvSpPr>
            <a:spLocks noGrp="1"/>
          </p:cNvSpPr>
          <p:nvPr>
            <p:ph type="title"/>
          </p:nvPr>
        </p:nvSpPr>
        <p:spPr>
          <a:xfrm>
            <a:off x="716760" y="510840"/>
            <a:ext cx="7710120" cy="482040"/>
          </a:xfrm>
          <a:prstGeom prst="rect">
            <a:avLst/>
          </a:prstGeom>
          <a:noFill/>
          <a:ln w="0">
            <a:noFill/>
          </a:ln>
        </p:spPr>
        <p:txBody>
          <a:bodyPr lIns="91440" rIns="91440" tIns="91440" bIns="91440" anchor="t">
            <a:noAutofit/>
          </a:bodyPr>
          <a:p>
            <a:pPr indent="0">
              <a:buNone/>
            </a:pPr>
            <a:r>
              <a:rPr b="0" lang="fr-FR" sz="2400" spc="-1" strike="noStrike">
                <a:solidFill>
                  <a:schemeClr val="dk1"/>
                </a:solidFill>
                <a:latin typeface="Arial"/>
              </a:rPr>
              <a:t>Click to edit the title text format</a:t>
            </a:r>
            <a:endParaRPr b="0" lang="fr-FR" sz="24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93"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accent1"/>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pic>
        <p:nvPicPr>
          <p:cNvPr id="8" name="Google Shape;52;p13" descr=""/>
          <p:cNvPicPr/>
          <p:nvPr/>
        </p:nvPicPr>
        <p:blipFill>
          <a:blip r:embed="rId2"/>
          <a:stretch/>
        </p:blipFill>
        <p:spPr>
          <a:xfrm>
            <a:off x="-2095200" y="-2619720"/>
            <a:ext cx="5145480" cy="5143320"/>
          </a:xfrm>
          <a:prstGeom prst="rect">
            <a:avLst/>
          </a:prstGeom>
          <a:ln w="0">
            <a:noFill/>
          </a:ln>
        </p:spPr>
      </p:pic>
      <p:sp>
        <p:nvSpPr>
          <p:cNvPr id="9" name="PlaceHolder 1"/>
          <p:cNvSpPr>
            <a:spLocks noGrp="1"/>
          </p:cNvSpPr>
          <p:nvPr>
            <p:ph type="title"/>
          </p:nvPr>
        </p:nvSpPr>
        <p:spPr>
          <a:xfrm>
            <a:off x="844920" y="3360240"/>
            <a:ext cx="7454160" cy="53172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55" r:id="rId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10" name="Google Shape;56;p14" descr=""/>
          <p:cNvPicPr/>
          <p:nvPr/>
        </p:nvPicPr>
        <p:blipFill>
          <a:blip r:embed="rId2"/>
          <a:srcRect l="18" t="0" r="30" b="0"/>
          <a:stretch/>
        </p:blipFill>
        <p:spPr>
          <a:xfrm>
            <a:off x="5641200" y="-1752840"/>
            <a:ext cx="5143320" cy="5143320"/>
          </a:xfrm>
          <a:prstGeom prst="rect">
            <a:avLst/>
          </a:prstGeom>
          <a:ln w="0">
            <a:noFill/>
          </a:ln>
        </p:spPr>
      </p:pic>
      <p:sp>
        <p:nvSpPr>
          <p:cNvPr id="11"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ctr">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57" r:id="rId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grpSp>
        <p:nvGrpSpPr>
          <p:cNvPr id="12" name="Google Shape;68;p15"/>
          <p:cNvGrpSpPr/>
          <p:nvPr/>
        </p:nvGrpSpPr>
        <p:grpSpPr>
          <a:xfrm>
            <a:off x="-2980080" y="-2407320"/>
            <a:ext cx="14973120" cy="9950760"/>
            <a:chOff x="-2980080" y="-2407320"/>
            <a:chExt cx="14973120" cy="9950760"/>
          </a:xfrm>
        </p:grpSpPr>
        <p:pic>
          <p:nvPicPr>
            <p:cNvPr id="13" name="Google Shape;69;p15" descr=""/>
            <p:cNvPicPr/>
            <p:nvPr/>
          </p:nvPicPr>
          <p:blipFill>
            <a:blip r:embed="rId2"/>
            <a:stretch/>
          </p:blipFill>
          <p:spPr>
            <a:xfrm>
              <a:off x="6847560" y="-2407320"/>
              <a:ext cx="5145480" cy="5143320"/>
            </a:xfrm>
            <a:prstGeom prst="rect">
              <a:avLst/>
            </a:prstGeom>
            <a:ln w="0">
              <a:noFill/>
            </a:ln>
          </p:spPr>
        </p:pic>
        <p:pic>
          <p:nvPicPr>
            <p:cNvPr id="14" name="Google Shape;70;p15" descr=""/>
            <p:cNvPicPr/>
            <p:nvPr/>
          </p:nvPicPr>
          <p:blipFill>
            <a:blip r:embed="rId3"/>
            <a:stretch/>
          </p:blipFill>
          <p:spPr>
            <a:xfrm>
              <a:off x="-2980080" y="2400120"/>
              <a:ext cx="5145480" cy="5143320"/>
            </a:xfrm>
            <a:prstGeom prst="rect">
              <a:avLst/>
            </a:prstGeom>
            <a:ln w="0">
              <a:noFill/>
            </a:ln>
          </p:spPr>
        </p:pic>
      </p:grpSp>
      <p:sp>
        <p:nvSpPr>
          <p:cNvPr id="15"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ctr">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59" r:id="rId4"/>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16" name="Google Shape;81;p16" descr=""/>
          <p:cNvPicPr/>
          <p:nvPr/>
        </p:nvPicPr>
        <p:blipFill>
          <a:blip r:embed="rId2"/>
          <a:srcRect l="18" t="0" r="30" b="0"/>
          <a:stretch/>
        </p:blipFill>
        <p:spPr>
          <a:xfrm>
            <a:off x="-2355120" y="-1761480"/>
            <a:ext cx="5143320" cy="5143320"/>
          </a:xfrm>
          <a:prstGeom prst="rect">
            <a:avLst/>
          </a:prstGeom>
          <a:ln w="0">
            <a:noFill/>
          </a:ln>
        </p:spPr>
      </p:pic>
      <p:sp>
        <p:nvSpPr>
          <p:cNvPr id="17"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ctr">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
        <p:nvSpPr>
          <p:cNvPr id="18" name="PlaceHolder 2"/>
          <p:cNvSpPr>
            <a:spLocks noGrp="1"/>
          </p:cNvSpPr>
          <p:nvPr>
            <p:ph type="title"/>
          </p:nvPr>
        </p:nvSpPr>
        <p:spPr>
          <a:xfrm>
            <a:off x="807840" y="3018600"/>
            <a:ext cx="630720" cy="630720"/>
          </a:xfrm>
          <a:prstGeom prst="rect">
            <a:avLst/>
          </a:prstGeom>
          <a:noFill/>
          <a:ln w="9360">
            <a:solidFill>
              <a:schemeClr val="dk1"/>
            </a:solidFill>
            <a:round/>
          </a:ln>
        </p:spPr>
        <p:txBody>
          <a:bodyPr lIns="91440" rIns="91440" tIns="91440" bIns="91440" anchor="ctr">
            <a:noAutofit/>
          </a:bodyPr>
          <a:p>
            <a:pPr indent="0" algn="ctr">
              <a:lnSpc>
                <a:spcPct val="100000"/>
              </a:lnSpc>
              <a:buNone/>
            </a:pPr>
            <a:r>
              <a:rPr b="1" i="1" lang="fr-FR" sz="2400" spc="-1" strike="noStrike">
                <a:solidFill>
                  <a:schemeClr val="dk1"/>
                </a:solidFill>
                <a:latin typeface="Playfair Display"/>
                <a:ea typeface="Playfair Display"/>
              </a:rPr>
              <a:t>xx%</a:t>
            </a:r>
            <a:endParaRPr b="0" lang="fr-FR" sz="2400" spc="-1" strike="noStrike">
              <a:solidFill>
                <a:schemeClr val="dk1"/>
              </a:solidFill>
              <a:latin typeface="Arial"/>
            </a:endParaRPr>
          </a:p>
        </p:txBody>
      </p:sp>
      <p:sp>
        <p:nvSpPr>
          <p:cNvPr id="19" name="PlaceHolder 3"/>
          <p:cNvSpPr>
            <a:spLocks noGrp="1"/>
          </p:cNvSpPr>
          <p:nvPr>
            <p:ph type="title"/>
          </p:nvPr>
        </p:nvSpPr>
        <p:spPr>
          <a:xfrm>
            <a:off x="3447360" y="3018600"/>
            <a:ext cx="630720" cy="630720"/>
          </a:xfrm>
          <a:prstGeom prst="rect">
            <a:avLst/>
          </a:prstGeom>
          <a:noFill/>
          <a:ln w="9360">
            <a:solidFill>
              <a:schemeClr val="dk1"/>
            </a:solidFill>
            <a:round/>
          </a:ln>
        </p:spPr>
        <p:txBody>
          <a:bodyPr lIns="91440" rIns="91440" tIns="91440" bIns="91440" anchor="ctr">
            <a:noAutofit/>
          </a:bodyPr>
          <a:p>
            <a:pPr indent="0" algn="ctr">
              <a:lnSpc>
                <a:spcPct val="100000"/>
              </a:lnSpc>
              <a:buNone/>
            </a:pPr>
            <a:r>
              <a:rPr b="1" i="1" lang="fr-FR" sz="2400" spc="-1" strike="noStrike">
                <a:solidFill>
                  <a:schemeClr val="dk1"/>
                </a:solidFill>
                <a:latin typeface="Playfair Display"/>
                <a:ea typeface="Playfair Display"/>
              </a:rPr>
              <a:t>xx%</a:t>
            </a:r>
            <a:endParaRPr b="0" lang="fr-FR" sz="2400" spc="-1" strike="noStrike">
              <a:solidFill>
                <a:schemeClr val="dk1"/>
              </a:solidFill>
              <a:latin typeface="Arial"/>
            </a:endParaRPr>
          </a:p>
        </p:txBody>
      </p:sp>
      <p:sp>
        <p:nvSpPr>
          <p:cNvPr id="20" name="PlaceHolder 4"/>
          <p:cNvSpPr>
            <a:spLocks noGrp="1"/>
          </p:cNvSpPr>
          <p:nvPr>
            <p:ph type="title"/>
          </p:nvPr>
        </p:nvSpPr>
        <p:spPr>
          <a:xfrm>
            <a:off x="6086880" y="3018600"/>
            <a:ext cx="630720" cy="630720"/>
          </a:xfrm>
          <a:prstGeom prst="rect">
            <a:avLst/>
          </a:prstGeom>
          <a:noFill/>
          <a:ln w="9360">
            <a:solidFill>
              <a:schemeClr val="dk1"/>
            </a:solidFill>
            <a:round/>
          </a:ln>
        </p:spPr>
        <p:txBody>
          <a:bodyPr lIns="91440" rIns="91440" tIns="91440" bIns="91440" anchor="ctr">
            <a:noAutofit/>
          </a:bodyPr>
          <a:p>
            <a:pPr indent="0" algn="ctr">
              <a:lnSpc>
                <a:spcPct val="100000"/>
              </a:lnSpc>
              <a:buNone/>
            </a:pPr>
            <a:r>
              <a:rPr b="1" i="1" lang="fr-FR" sz="2400" spc="-1" strike="noStrike">
                <a:solidFill>
                  <a:schemeClr val="dk1"/>
                </a:solidFill>
                <a:latin typeface="Playfair Display"/>
                <a:ea typeface="Playfair Display"/>
              </a:rPr>
              <a:t>xx%</a:t>
            </a:r>
            <a:endParaRPr b="0" lang="fr-FR" sz="2400" spc="-1" strike="noStrike">
              <a:solidFill>
                <a:schemeClr val="dk1"/>
              </a:solidFill>
              <a:latin typeface="Arial"/>
            </a:endParaRPr>
          </a:p>
        </p:txBody>
      </p:sp>
      <p:sp>
        <p:nvSpPr>
          <p:cNvPr id="21" name="PlaceHolder 5"/>
          <p:cNvSpPr>
            <a:spLocks noGrp="1"/>
          </p:cNvSpPr>
          <p:nvPr>
            <p:ph type="title"/>
          </p:nvPr>
        </p:nvSpPr>
        <p:spPr>
          <a:xfrm>
            <a:off x="2127600" y="1207080"/>
            <a:ext cx="630720" cy="630720"/>
          </a:xfrm>
          <a:prstGeom prst="rect">
            <a:avLst/>
          </a:prstGeom>
          <a:noFill/>
          <a:ln w="9360">
            <a:solidFill>
              <a:schemeClr val="dk1"/>
            </a:solidFill>
            <a:round/>
          </a:ln>
        </p:spPr>
        <p:txBody>
          <a:bodyPr lIns="91440" rIns="91440" tIns="91440" bIns="91440" anchor="ctr">
            <a:noAutofit/>
          </a:bodyPr>
          <a:p>
            <a:pPr indent="0" algn="ctr">
              <a:lnSpc>
                <a:spcPct val="100000"/>
              </a:lnSpc>
              <a:buNone/>
            </a:pPr>
            <a:r>
              <a:rPr b="1" i="1" lang="fr-FR" sz="2400" spc="-1" strike="noStrike">
                <a:solidFill>
                  <a:schemeClr val="dk1"/>
                </a:solidFill>
                <a:latin typeface="Playfair Display"/>
                <a:ea typeface="Playfair Display"/>
              </a:rPr>
              <a:t>xx%</a:t>
            </a:r>
            <a:endParaRPr b="0" lang="fr-FR" sz="2400" spc="-1" strike="noStrike">
              <a:solidFill>
                <a:schemeClr val="dk1"/>
              </a:solidFill>
              <a:latin typeface="Arial"/>
            </a:endParaRPr>
          </a:p>
        </p:txBody>
      </p:sp>
      <p:sp>
        <p:nvSpPr>
          <p:cNvPr id="22" name="PlaceHolder 6"/>
          <p:cNvSpPr>
            <a:spLocks noGrp="1"/>
          </p:cNvSpPr>
          <p:nvPr>
            <p:ph type="title"/>
          </p:nvPr>
        </p:nvSpPr>
        <p:spPr>
          <a:xfrm>
            <a:off x="4767480" y="1207080"/>
            <a:ext cx="630720" cy="630720"/>
          </a:xfrm>
          <a:prstGeom prst="rect">
            <a:avLst/>
          </a:prstGeom>
          <a:noFill/>
          <a:ln w="9360">
            <a:solidFill>
              <a:schemeClr val="dk1"/>
            </a:solidFill>
            <a:round/>
          </a:ln>
        </p:spPr>
        <p:txBody>
          <a:bodyPr lIns="91440" rIns="91440" tIns="91440" bIns="91440" anchor="ctr">
            <a:noAutofit/>
          </a:bodyPr>
          <a:p>
            <a:pPr indent="0" algn="ctr">
              <a:lnSpc>
                <a:spcPct val="100000"/>
              </a:lnSpc>
              <a:buNone/>
            </a:pPr>
            <a:r>
              <a:rPr b="1" i="1" lang="fr-FR" sz="2400" spc="-1" strike="noStrike">
                <a:solidFill>
                  <a:schemeClr val="dk1"/>
                </a:solidFill>
                <a:latin typeface="Playfair Display"/>
                <a:ea typeface="Playfair Display"/>
              </a:rPr>
              <a:t>xx%</a:t>
            </a:r>
            <a:endParaRPr b="0" lang="fr-FR" sz="2400" spc="-1" strike="noStrike">
              <a:solidFill>
                <a:schemeClr val="dk1"/>
              </a:solidFill>
              <a:latin typeface="Arial"/>
            </a:endParaRPr>
          </a:p>
        </p:txBody>
      </p:sp>
      <p:sp>
        <p:nvSpPr>
          <p:cNvPr id="23" name="Google Shape;98;p16"/>
          <p:cNvSpPr/>
          <p:nvPr/>
        </p:nvSpPr>
        <p:spPr>
          <a:xfrm>
            <a:off x="7530120" y="4827960"/>
            <a:ext cx="1858320" cy="191520"/>
          </a:xfrm>
          <a:prstGeom prst="roundRect">
            <a:avLst>
              <a:gd name="adj" fmla="val 50000"/>
            </a:avLst>
          </a:prstGeom>
          <a:noFill/>
          <a:ln w="9525">
            <a:solidFill>
              <a:srgbClr val="191919"/>
            </a:solidFill>
            <a:round/>
          </a:ln>
        </p:spPr>
        <p:style>
          <a:lnRef idx="0"/>
          <a:fillRef idx="0"/>
          <a:effectRef idx="0"/>
          <a:fontRef idx="minor"/>
        </p:style>
        <p:txBody>
          <a:bodyPr tIns="67680" bIns="67680" anchor="ctr">
            <a:noAutofit/>
          </a:bodyPr>
          <a:p>
            <a:pPr algn="ctr" defTabSz="914400">
              <a:lnSpc>
                <a:spcPct val="100000"/>
              </a:lnSpc>
              <a:tabLst>
                <a:tab algn="l" pos="0"/>
              </a:tabLst>
            </a:pPr>
            <a:endParaRPr b="0" lang="en-US" sz="1800" spc="-1" strike="noStrike">
              <a:solidFill>
                <a:srgbClr val="000000"/>
              </a:solidFill>
              <a:latin typeface="OpenSymbol"/>
            </a:endParaRPr>
          </a:p>
        </p:txBody>
      </p:sp>
    </p:spTree>
  </p:cSld>
  <p:clrMap bg1="lt1" bg2="lt2" tx1="dk1" tx2="dk2" accent1="accent1" accent2="accent2" accent3="accent3" accent4="accent4" accent5="accent5" accent6="accent6" hlink="hlink" folHlink="folHlink"/>
  <p:sldLayoutIdLst>
    <p:sldLayoutId id="2147483661" r:id="rId3"/>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24" name="Google Shape;100;p17" descr=""/>
          <p:cNvPicPr/>
          <p:nvPr/>
        </p:nvPicPr>
        <p:blipFill>
          <a:blip r:embed="rId2"/>
          <a:stretch/>
        </p:blipFill>
        <p:spPr>
          <a:xfrm>
            <a:off x="6743160" y="-2729160"/>
            <a:ext cx="5145480" cy="5143320"/>
          </a:xfrm>
          <a:prstGeom prst="rect">
            <a:avLst/>
          </a:prstGeom>
          <a:ln w="0">
            <a:noFill/>
          </a:ln>
        </p:spPr>
      </p:pic>
      <p:sp>
        <p:nvSpPr>
          <p:cNvPr id="25"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ctr">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63" r:id="rId3"/>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6"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ctr">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pic>
        <p:nvPicPr>
          <p:cNvPr id="27" name="Google Shape;116;p18" descr=""/>
          <p:cNvPicPr/>
          <p:nvPr/>
        </p:nvPicPr>
        <p:blipFill>
          <a:blip r:embed="rId2"/>
          <a:stretch/>
        </p:blipFill>
        <p:spPr>
          <a:xfrm>
            <a:off x="6686640" y="2702880"/>
            <a:ext cx="4448880" cy="444672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65" r:id="rId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1.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20.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4.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5.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0.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20.xml"/>
</Relationships>
</file>

<file path=ppt/slides/_rels/slide8.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5.xml"/>
</Relationships>
</file>

<file path=ppt/slides/_rels/slide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1" name="PlaceHolder 1"/>
          <p:cNvSpPr>
            <a:spLocks noGrp="1"/>
          </p:cNvSpPr>
          <p:nvPr>
            <p:ph type="title"/>
          </p:nvPr>
        </p:nvSpPr>
        <p:spPr>
          <a:xfrm>
            <a:off x="714240" y="895320"/>
            <a:ext cx="6190920" cy="2133360"/>
          </a:xfrm>
          <a:prstGeom prst="rect">
            <a:avLst/>
          </a:prstGeom>
          <a:noFill/>
          <a:ln w="0">
            <a:noFill/>
          </a:ln>
        </p:spPr>
        <p:txBody>
          <a:bodyPr lIns="91440" rIns="91440" tIns="91440" bIns="91440" anchor="ctr">
            <a:normAutofit/>
          </a:bodyPr>
          <a:p>
            <a:pPr indent="0">
              <a:lnSpc>
                <a:spcPct val="100000"/>
              </a:lnSpc>
              <a:buNone/>
              <a:tabLst>
                <a:tab algn="l" pos="0"/>
              </a:tabLst>
            </a:pPr>
            <a:r>
              <a:rPr b="0" lang="en" sz="5500" spc="-1" strike="noStrike">
                <a:solidFill>
                  <a:schemeClr val="dk1"/>
                </a:solidFill>
                <a:latin typeface="Playfair Display"/>
                <a:ea typeface="Playfair Display"/>
              </a:rPr>
              <a:t>Kerberos</a:t>
            </a:r>
            <a:endParaRPr b="0" lang="fr-FR" sz="5500" spc="-1" strike="noStrike">
              <a:solidFill>
                <a:schemeClr val="dk1"/>
              </a:solidFill>
              <a:latin typeface="Arial"/>
            </a:endParaRPr>
          </a:p>
        </p:txBody>
      </p:sp>
      <p:sp>
        <p:nvSpPr>
          <p:cNvPr id="72" name="PlaceHolder 2"/>
          <p:cNvSpPr>
            <a:spLocks noGrp="1"/>
          </p:cNvSpPr>
          <p:nvPr>
            <p:ph type="subTitle"/>
          </p:nvPr>
        </p:nvSpPr>
        <p:spPr>
          <a:xfrm>
            <a:off x="4600440" y="3714840"/>
            <a:ext cx="3828600" cy="523440"/>
          </a:xfrm>
          <a:prstGeom prst="rect">
            <a:avLst/>
          </a:prstGeom>
          <a:noFill/>
          <a:ln w="0">
            <a:noFill/>
          </a:ln>
        </p:spPr>
        <p:txBody>
          <a:bodyPr lIns="91440" rIns="91440" tIns="91440" bIns="91440" anchor="ctr">
            <a:normAutofit fontScale="87123" lnSpcReduction="10000"/>
          </a:bodyPr>
          <a:p>
            <a:pPr indent="0" algn="r">
              <a:lnSpc>
                <a:spcPct val="100000"/>
              </a:lnSpc>
              <a:buNone/>
              <a:tabLst>
                <a:tab algn="l" pos="0"/>
              </a:tabLst>
            </a:pPr>
            <a:r>
              <a:rPr b="0" lang="en" sz="1400" spc="-1" strike="noStrike">
                <a:solidFill>
                  <a:schemeClr val="dk1"/>
                </a:solidFill>
                <a:latin typeface="Montserrat"/>
                <a:ea typeface="Montserrat"/>
              </a:rPr>
              <a:t>Understanding the Key Distribution Center Authentication Protocol</a:t>
            </a:r>
            <a:endParaRPr b="0" lang="en-US" sz="1400" spc="-1" strike="noStrike">
              <a:solidFill>
                <a:srgbClr val="000000"/>
              </a:solidFill>
              <a:latin typeface="OpenSymbol"/>
            </a:endParaRPr>
          </a:p>
        </p:txBody>
      </p:sp>
      <p:cxnSp>
        <p:nvCxnSpPr>
          <p:cNvPr id="73" name="Google Shape;148;p26"/>
          <p:cNvCxnSpPr/>
          <p:nvPr/>
        </p:nvCxnSpPr>
        <p:spPr>
          <a:xfrm>
            <a:off x="4974120" y="3492000"/>
            <a:ext cx="3452040" cy="360"/>
          </a:xfrm>
          <a:prstGeom prst="straightConnector1">
            <a:avLst/>
          </a:prstGeom>
          <a:ln w="9525">
            <a:solidFill>
              <a:srgbClr val="191919"/>
            </a:solidFill>
            <a:round/>
            <a:tailEnd len="med" type="stealth" w="med"/>
          </a:ln>
        </p:spPr>
      </p:cxn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PlaceHolder 1"/>
          <p:cNvSpPr>
            <a:spLocks noGrp="1"/>
          </p:cNvSpPr>
          <p:nvPr>
            <p:ph type="title"/>
          </p:nvPr>
        </p:nvSpPr>
        <p:spPr>
          <a:xfrm>
            <a:off x="714240" y="542880"/>
            <a:ext cx="4447800" cy="1056960"/>
          </a:xfrm>
          <a:prstGeom prst="rect">
            <a:avLst/>
          </a:prstGeom>
          <a:noFill/>
          <a:ln w="0">
            <a:noFill/>
          </a:ln>
        </p:spPr>
        <p:txBody>
          <a:bodyPr lIns="91440" rIns="91440" tIns="91440" bIns="91440" anchor="t">
            <a:normAutofit/>
          </a:bodyPr>
          <a:p>
            <a:pPr indent="0">
              <a:lnSpc>
                <a:spcPct val="100000"/>
              </a:lnSpc>
              <a:buNone/>
              <a:tabLst>
                <a:tab algn="l" pos="0"/>
              </a:tabLst>
            </a:pPr>
            <a:r>
              <a:rPr b="0" lang="en" sz="5000" spc="-1" strike="noStrike">
                <a:solidFill>
                  <a:schemeClr val="dk1"/>
                </a:solidFill>
                <a:latin typeface="Playfair Display"/>
                <a:ea typeface="Playfair Display"/>
              </a:rPr>
              <a:t>Thank you!</a:t>
            </a:r>
            <a:endParaRPr b="0" lang="fr-FR" sz="5000" spc="-1" strike="noStrike">
              <a:solidFill>
                <a:schemeClr val="dk1"/>
              </a:solidFill>
              <a:latin typeface="Arial"/>
            </a:endParaRPr>
          </a:p>
        </p:txBody>
      </p:sp>
      <p:sp>
        <p:nvSpPr>
          <p:cNvPr id="101" name="PlaceHolder 2"/>
          <p:cNvSpPr>
            <a:spLocks noGrp="1"/>
          </p:cNvSpPr>
          <p:nvPr>
            <p:ph type="subTitle"/>
          </p:nvPr>
        </p:nvSpPr>
        <p:spPr>
          <a:xfrm>
            <a:off x="714240" y="1504800"/>
            <a:ext cx="4447800" cy="1095120"/>
          </a:xfrm>
          <a:prstGeom prst="rect">
            <a:avLst/>
          </a:prstGeom>
          <a:noFill/>
          <a:ln w="0">
            <a:noFill/>
          </a:ln>
        </p:spPr>
        <p:txBody>
          <a:bodyPr lIns="91440" rIns="91440" tIns="91440" bIns="91440" anchor="ctr">
            <a:normAutofit/>
          </a:bodyPr>
          <a:p>
            <a:pPr indent="0">
              <a:lnSpc>
                <a:spcPct val="100000"/>
              </a:lnSpc>
              <a:buNone/>
              <a:tabLst>
                <a:tab algn="l" pos="0"/>
              </a:tabLst>
            </a:pPr>
            <a:r>
              <a:rPr b="1" lang="en" sz="2000" spc="-1" strike="noStrike">
                <a:solidFill>
                  <a:schemeClr val="dk1"/>
                </a:solidFill>
                <a:latin typeface="Montserrat"/>
                <a:ea typeface="Montserrat"/>
              </a:rPr>
              <a:t>Do you have any questions?</a:t>
            </a:r>
            <a:endParaRPr b="0" lang="en-US" sz="2000" spc="-1" strike="noStrike">
              <a:solidFill>
                <a:srgbClr val="000000"/>
              </a:solidFill>
              <a:latin typeface="OpenSymbol"/>
            </a:endParaRPr>
          </a:p>
        </p:txBody>
      </p:sp>
      <p:sp>
        <p:nvSpPr>
          <p:cNvPr id="102" name="Google Shape;662;p45"/>
          <p:cNvSpPr/>
          <p:nvPr/>
        </p:nvSpPr>
        <p:spPr>
          <a:xfrm>
            <a:off x="790560" y="2724120"/>
            <a:ext cx="437760" cy="437760"/>
          </a:xfrm>
          <a:prstGeom prst="rect">
            <a:avLst/>
          </a:prstGeom>
          <a:noFill/>
          <a:ln w="0">
            <a:noFill/>
          </a:ln>
        </p:spPr>
        <p:style>
          <a:lnRef idx="0"/>
          <a:fillRef idx="0"/>
          <a:effectRef idx="0"/>
          <a:fontRef idx="minor"/>
        </p:style>
        <p:txBody>
          <a:bodyPr lIns="870823080" rIns="870823080" tIns="218880" bIns="218880" anchor="t">
            <a:normAutofit/>
          </a:bodyPr>
          <a:p>
            <a:pPr defTabSz="914400">
              <a:lnSpc>
                <a:spcPct val="100000"/>
              </a:lnSpc>
              <a:tabLst>
                <a:tab algn="l" pos="0"/>
              </a:tabLst>
            </a:pPr>
            <a:endParaRPr b="0" lang="fr-FR" sz="1800" spc="-1" strike="noStrike">
              <a:solidFill>
                <a:schemeClr val="dk1"/>
              </a:solidFill>
              <a:latin typeface="Arial"/>
            </a:endParaRPr>
          </a:p>
        </p:txBody>
      </p:sp>
      <p:sp>
        <p:nvSpPr>
          <p:cNvPr id="103" name="Google Shape;663;p45"/>
          <p:cNvSpPr/>
          <p:nvPr/>
        </p:nvSpPr>
        <p:spPr>
          <a:xfrm>
            <a:off x="1657440" y="2724120"/>
            <a:ext cx="437760" cy="437760"/>
          </a:xfrm>
          <a:prstGeom prst="rect">
            <a:avLst/>
          </a:prstGeom>
          <a:noFill/>
          <a:ln w="0">
            <a:noFill/>
          </a:ln>
        </p:spPr>
        <p:style>
          <a:lnRef idx="0"/>
          <a:fillRef idx="0"/>
          <a:effectRef idx="0"/>
          <a:fontRef idx="minor"/>
        </p:style>
        <p:txBody>
          <a:bodyPr lIns="870823080" rIns="870823080" tIns="218880" bIns="218880" anchor="t">
            <a:normAutofit/>
          </a:bodyPr>
          <a:p>
            <a:pPr defTabSz="914400">
              <a:lnSpc>
                <a:spcPct val="100000"/>
              </a:lnSpc>
              <a:tabLst>
                <a:tab algn="l" pos="0"/>
              </a:tabLst>
            </a:pPr>
            <a:endParaRPr b="0" lang="fr-FR" sz="1800" spc="-1" strike="noStrike">
              <a:solidFill>
                <a:schemeClr val="dk1"/>
              </a:solidFill>
              <a:latin typeface="Arial"/>
            </a:endParaRPr>
          </a:p>
        </p:txBody>
      </p:sp>
      <p:sp>
        <p:nvSpPr>
          <p:cNvPr id="104" name="Google Shape;664;p45"/>
          <p:cNvSpPr/>
          <p:nvPr/>
        </p:nvSpPr>
        <p:spPr>
          <a:xfrm>
            <a:off x="2523960" y="2724120"/>
            <a:ext cx="437760" cy="437760"/>
          </a:xfrm>
          <a:prstGeom prst="rect">
            <a:avLst/>
          </a:prstGeom>
          <a:noFill/>
          <a:ln w="0">
            <a:noFill/>
          </a:ln>
        </p:spPr>
        <p:style>
          <a:lnRef idx="0"/>
          <a:fillRef idx="0"/>
          <a:effectRef idx="0"/>
          <a:fontRef idx="minor"/>
        </p:style>
        <p:txBody>
          <a:bodyPr lIns="870823080" rIns="870823080" tIns="218880" bIns="218880" anchor="t">
            <a:spAutoFit/>
          </a:bodyPr>
          <a:p>
            <a:pPr defTabSz="914400">
              <a:lnSpc>
                <a:spcPct val="100000"/>
              </a:lnSpc>
              <a:tabLst>
                <a:tab algn="l" pos="0"/>
              </a:tabLst>
            </a:pPr>
            <a:endParaRPr b="0" lang="fr-FR" sz="1800" spc="-1" strike="noStrike">
              <a:solidFill>
                <a:schemeClr val="dk1"/>
              </a:solidFill>
              <a:latin typeface="Arial"/>
            </a:endParaRPr>
          </a:p>
        </p:txBody>
      </p:sp>
      <p:grpSp>
        <p:nvGrpSpPr>
          <p:cNvPr id="105" name="Google Shape;665;p45"/>
          <p:cNvGrpSpPr/>
          <p:nvPr/>
        </p:nvGrpSpPr>
        <p:grpSpPr>
          <a:xfrm>
            <a:off x="879120" y="2803680"/>
            <a:ext cx="275760" cy="275760"/>
            <a:chOff x="879120" y="2803680"/>
            <a:chExt cx="275760" cy="275760"/>
          </a:xfrm>
        </p:grpSpPr>
        <p:sp>
          <p:nvSpPr>
            <p:cNvPr id="106" name="Google Shape;666;p45"/>
            <p:cNvSpPr/>
            <p:nvPr/>
          </p:nvSpPr>
          <p:spPr>
            <a:xfrm>
              <a:off x="879120" y="2803680"/>
              <a:ext cx="275760" cy="275760"/>
            </a:xfrm>
            <a:custGeom>
              <a:avLst/>
              <a:gdLst>
                <a:gd name="textAreaLeft" fmla="*/ 0 w 275760"/>
                <a:gd name="textAreaRight" fmla="*/ 276120 w 275760"/>
                <a:gd name="textAreaTop" fmla="*/ 0 h 275760"/>
                <a:gd name="textAreaBottom" fmla="*/ 276120 h 275760"/>
              </a:gdLst>
              <a:ah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107" name="Google Shape;667;p45"/>
            <p:cNvSpPr/>
            <p:nvPr/>
          </p:nvSpPr>
          <p:spPr>
            <a:xfrm>
              <a:off x="943200" y="2869200"/>
              <a:ext cx="146880" cy="144000"/>
            </a:xfrm>
            <a:custGeom>
              <a:avLst/>
              <a:gdLst>
                <a:gd name="textAreaLeft" fmla="*/ 0 w 146880"/>
                <a:gd name="textAreaRight" fmla="*/ 147240 w 146880"/>
                <a:gd name="textAreaTop" fmla="*/ 0 h 144000"/>
                <a:gd name="textAreaBottom" fmla="*/ 144360 h 144000"/>
              </a:gdLst>
              <a:ah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w="0">
              <a:noFill/>
            </a:ln>
          </p:spPr>
          <p:style>
            <a:lnRef idx="0"/>
            <a:fillRef idx="0"/>
            <a:effectRef idx="0"/>
            <a:fontRef idx="minor"/>
          </p:style>
          <p:txBody>
            <a:bodyPr tIns="72000" bIns="7200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108" name="Google Shape;668;p45"/>
            <p:cNvSpPr/>
            <p:nvPr/>
          </p:nvSpPr>
          <p:spPr>
            <a:xfrm>
              <a:off x="1072800" y="2838960"/>
              <a:ext cx="37440" cy="37080"/>
            </a:xfrm>
            <a:custGeom>
              <a:avLst/>
              <a:gdLst>
                <a:gd name="textAreaLeft" fmla="*/ 0 w 37440"/>
                <a:gd name="textAreaRight" fmla="*/ 37800 w 37440"/>
                <a:gd name="textAreaTop" fmla="*/ 0 h 37080"/>
                <a:gd name="textAreaBottom" fmla="*/ 37440 h 37080"/>
              </a:gdLst>
              <a:ah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w="0">
              <a:noFill/>
            </a:ln>
          </p:spPr>
          <p:style>
            <a:lnRef idx="0"/>
            <a:fillRef idx="0"/>
            <a:effectRef idx="0"/>
            <a:fontRef idx="minor"/>
          </p:style>
          <p:txBody>
            <a:bodyPr tIns="18720" bIns="18720" anchor="ctr">
              <a:noAutofit/>
            </a:bodyPr>
            <a:p>
              <a:pPr defTabSz="914400">
                <a:lnSpc>
                  <a:spcPct val="100000"/>
                </a:lnSpc>
                <a:tabLst>
                  <a:tab algn="l" pos="0"/>
                </a:tabLst>
              </a:pPr>
              <a:endParaRPr b="0" lang="en-US" sz="1800" spc="-1" strike="noStrike">
                <a:solidFill>
                  <a:srgbClr val="ffffff"/>
                </a:solidFill>
                <a:latin typeface="OpenSymbol"/>
              </a:endParaRPr>
            </a:p>
          </p:txBody>
        </p:sp>
      </p:grpSp>
      <p:grpSp>
        <p:nvGrpSpPr>
          <p:cNvPr id="109" name="Google Shape;669;p45"/>
          <p:cNvGrpSpPr/>
          <p:nvPr/>
        </p:nvGrpSpPr>
        <p:grpSpPr>
          <a:xfrm>
            <a:off x="1744920" y="2822400"/>
            <a:ext cx="266400" cy="237960"/>
            <a:chOff x="1744920" y="2822400"/>
            <a:chExt cx="266400" cy="237960"/>
          </a:xfrm>
        </p:grpSpPr>
        <p:sp>
          <p:nvSpPr>
            <p:cNvPr id="110" name="Google Shape;670;p45"/>
            <p:cNvSpPr/>
            <p:nvPr/>
          </p:nvSpPr>
          <p:spPr>
            <a:xfrm>
              <a:off x="1754280" y="2906280"/>
              <a:ext cx="60840" cy="154080"/>
            </a:xfrm>
            <a:custGeom>
              <a:avLst/>
              <a:gdLst>
                <a:gd name="textAreaLeft" fmla="*/ 0 w 60840"/>
                <a:gd name="textAreaRight" fmla="*/ 61200 w 60840"/>
                <a:gd name="textAreaTop" fmla="*/ 0 h 154080"/>
                <a:gd name="textAreaBottom" fmla="*/ 154440 h 154080"/>
              </a:gdLst>
              <a:ah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w="0">
              <a:noFill/>
            </a:ln>
          </p:spPr>
          <p:style>
            <a:lnRef idx="0"/>
            <a:fillRef idx="0"/>
            <a:effectRef idx="0"/>
            <a:fontRef idx="minor"/>
          </p:style>
          <p:txBody>
            <a:bodyPr tIns="77040" bIns="7704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111" name="Google Shape;671;p45"/>
            <p:cNvSpPr/>
            <p:nvPr/>
          </p:nvSpPr>
          <p:spPr>
            <a:xfrm>
              <a:off x="1744920" y="2822400"/>
              <a:ext cx="70200" cy="70200"/>
            </a:xfrm>
            <a:custGeom>
              <a:avLst/>
              <a:gdLst>
                <a:gd name="textAreaLeft" fmla="*/ 0 w 70200"/>
                <a:gd name="textAreaRight" fmla="*/ 70560 w 70200"/>
                <a:gd name="textAreaTop" fmla="*/ 0 h 70200"/>
                <a:gd name="textAreaBottom" fmla="*/ 70560 h 70200"/>
              </a:gdLst>
              <a:ah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w="0">
              <a:noFill/>
            </a:ln>
          </p:spPr>
          <p:style>
            <a:lnRef idx="0"/>
            <a:fillRef idx="0"/>
            <a:effectRef idx="0"/>
            <a:fontRef idx="minor"/>
          </p:style>
          <p:txBody>
            <a:bodyPr tIns="35280" bIns="3528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112" name="Google Shape;672;p45"/>
            <p:cNvSpPr/>
            <p:nvPr/>
          </p:nvSpPr>
          <p:spPr>
            <a:xfrm>
              <a:off x="1847520" y="2906280"/>
              <a:ext cx="163800" cy="154080"/>
            </a:xfrm>
            <a:custGeom>
              <a:avLst/>
              <a:gdLst>
                <a:gd name="textAreaLeft" fmla="*/ 0 w 163800"/>
                <a:gd name="textAreaRight" fmla="*/ 164160 w 163800"/>
                <a:gd name="textAreaTop" fmla="*/ 0 h 154080"/>
                <a:gd name="textAreaBottom" fmla="*/ 154440 h 154080"/>
              </a:gdLst>
              <a:ah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w="0">
              <a:noFill/>
            </a:ln>
          </p:spPr>
          <p:style>
            <a:lnRef idx="0"/>
            <a:fillRef idx="0"/>
            <a:effectRef idx="0"/>
            <a:fontRef idx="minor"/>
          </p:style>
          <p:txBody>
            <a:bodyPr tIns="77040" bIns="77040" anchor="ctr">
              <a:noAutofit/>
            </a:bodyPr>
            <a:p>
              <a:pPr defTabSz="914400">
                <a:lnSpc>
                  <a:spcPct val="100000"/>
                </a:lnSpc>
                <a:tabLst>
                  <a:tab algn="l" pos="0"/>
                </a:tabLst>
              </a:pPr>
              <a:endParaRPr b="0" lang="en-US" sz="1800" spc="-1" strike="noStrike">
                <a:solidFill>
                  <a:srgbClr val="ffffff"/>
                </a:solidFill>
                <a:latin typeface="OpenSymbol"/>
              </a:endParaRPr>
            </a:p>
          </p:txBody>
        </p:sp>
      </p:grpSp>
      <p:sp>
        <p:nvSpPr>
          <p:cNvPr id="113" name="Google Shape;673;p45"/>
          <p:cNvSpPr/>
          <p:nvPr/>
        </p:nvSpPr>
        <p:spPr>
          <a:xfrm>
            <a:off x="2608920" y="2822400"/>
            <a:ext cx="291240" cy="237600"/>
          </a:xfrm>
          <a:custGeom>
            <a:avLst/>
            <a:gdLst>
              <a:gd name="textAreaLeft" fmla="*/ 0 w 291240"/>
              <a:gd name="textAreaRight" fmla="*/ 291600 w 291240"/>
              <a:gd name="textAreaTop" fmla="*/ 0 h 237600"/>
              <a:gd name="textAreaBottom" fmla="*/ 237960 h 237600"/>
            </a:gdLst>
            <a:ahLst/>
            <a:rect l="textAreaLeft" t="textAreaTop" r="textAreaRight" b="textAreaBottom"/>
            <a:pathLst>
              <a:path w="7144" h="5835">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114" name="Google Shape;674;p45"/>
          <p:cNvSpPr/>
          <p:nvPr/>
        </p:nvSpPr>
        <p:spPr>
          <a:xfrm>
            <a:off x="4276800" y="4248000"/>
            <a:ext cx="4152600" cy="13899240"/>
          </a:xfrm>
          <a:prstGeom prst="rect">
            <a:avLst/>
          </a:prstGeom>
          <a:noFill/>
          <a:ln w="0">
            <a:noFill/>
          </a:ln>
        </p:spPr>
        <p:style>
          <a:lnRef idx="0"/>
          <a:fillRef idx="0"/>
          <a:effectRef idx="0"/>
          <a:fontRef idx="minor"/>
        </p:style>
        <p:txBody>
          <a:bodyPr lIns="870823080" rIns="870823080" tIns="3475080" bIns="3475080" anchor="t">
            <a:spAutoFit/>
          </a:bodyPr>
          <a:p>
            <a:pPr algn="r" defTabSz="914400">
              <a:lnSpc>
                <a:spcPct val="100000"/>
              </a:lnSpc>
              <a:tabLst>
                <a:tab algn="l" pos="0"/>
              </a:tabLst>
            </a:pPr>
            <a:r>
              <a:rPr b="0" lang="en" sz="1200" spc="-1" strike="noStrike">
                <a:solidFill>
                  <a:schemeClr val="dk1"/>
                </a:solidFill>
                <a:latin typeface="Arial"/>
              </a:rPr>
              <a:t>Please keep this slide for attribution</a:t>
            </a:r>
            <a:endParaRPr b="0" lang="en-US" sz="1200" spc="-1" strike="noStrike">
              <a:solidFill>
                <a:srgbClr val="000000"/>
              </a:solidFill>
              <a:latin typeface="OpenSymbol"/>
            </a:endParaRPr>
          </a:p>
        </p:txBody>
      </p:sp>
      <p:cxnSp>
        <p:nvCxnSpPr>
          <p:cNvPr id="115" name="Google Shape;675;p45"/>
          <p:cNvCxnSpPr/>
          <p:nvPr/>
        </p:nvCxnSpPr>
        <p:spPr>
          <a:xfrm>
            <a:off x="3187440" y="3492000"/>
            <a:ext cx="5239080" cy="360"/>
          </a:xfrm>
          <a:prstGeom prst="straightConnector1">
            <a:avLst/>
          </a:prstGeom>
          <a:ln w="9525">
            <a:solidFill>
              <a:srgbClr val="191919"/>
            </a:solidFill>
            <a:round/>
            <a:tailEnd len="med" type="stealth" w="med"/>
          </a:ln>
        </p:spPr>
      </p:cxn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4" name="PlaceHolder 1"/>
          <p:cNvSpPr>
            <a:spLocks noGrp="1"/>
          </p:cNvSpPr>
          <p:nvPr>
            <p:ph type="subTitle"/>
          </p:nvPr>
        </p:nvSpPr>
        <p:spPr>
          <a:xfrm>
            <a:off x="2238480" y="2371680"/>
            <a:ext cx="4619160" cy="1257120"/>
          </a:xfrm>
          <a:prstGeom prst="rect">
            <a:avLst/>
          </a:prstGeom>
          <a:noFill/>
          <a:ln w="0">
            <a:noFill/>
          </a:ln>
        </p:spPr>
        <p:txBody>
          <a:bodyPr lIns="91440" rIns="91440" tIns="91440" bIns="91440" anchor="ctr">
            <a:normAutofit fontScale="86943"/>
          </a:bodyPr>
          <a:p>
            <a:pPr>
              <a:lnSpc>
                <a:spcPct val="100000"/>
              </a:lnSpc>
              <a:tabLst>
                <a:tab algn="l" pos="0"/>
              </a:tabLst>
            </a:pPr>
            <a:r>
              <a:rPr b="0" lang="en" sz="1600" spc="-1" strike="noStrike">
                <a:solidFill>
                  <a:schemeClr val="lt1"/>
                </a:solidFill>
                <a:latin typeface="Montserrat"/>
                <a:ea typeface="Montserrat"/>
              </a:rPr>
              <a:t>Kerberos is a network authentication protocol designed to provide secure communication over unsecured networks. It uses tickets to allow nodes to prove their identity in a secure manner. This presentation explores its components and functionalities.</a:t>
            </a:r>
            <a:endParaRPr b="0" lang="en-US" sz="1600" spc="-1" strike="noStrike">
              <a:solidFill>
                <a:srgbClr val="ffffff"/>
              </a:solidFill>
              <a:latin typeface="OpenSymbol"/>
            </a:endParaRPr>
          </a:p>
        </p:txBody>
      </p:sp>
      <p:sp>
        <p:nvSpPr>
          <p:cNvPr id="75" name="PlaceHolder 2"/>
          <p:cNvSpPr>
            <a:spLocks noGrp="1"/>
          </p:cNvSpPr>
          <p:nvPr>
            <p:ph type="title"/>
          </p:nvPr>
        </p:nvSpPr>
        <p:spPr>
          <a:xfrm>
            <a:off x="2238480" y="1352520"/>
            <a:ext cx="4790880" cy="561600"/>
          </a:xfrm>
          <a:prstGeom prst="rect">
            <a:avLst/>
          </a:prstGeom>
          <a:noFill/>
          <a:ln w="0">
            <a:noFill/>
          </a:ln>
        </p:spPr>
        <p:txBody>
          <a:bodyPr lIns="91440" rIns="91440" tIns="91440" bIns="91440" anchor="ctr">
            <a:normAutofit fontScale="57537"/>
          </a:bodyPr>
          <a:p>
            <a:pPr indent="0">
              <a:lnSpc>
                <a:spcPct val="100000"/>
              </a:lnSpc>
              <a:buNone/>
              <a:tabLst>
                <a:tab algn="l" pos="0"/>
              </a:tabLst>
            </a:pPr>
            <a:r>
              <a:rPr b="0" lang="en" sz="4500" spc="-1" strike="noStrike">
                <a:solidFill>
                  <a:schemeClr val="lt1"/>
                </a:solidFill>
                <a:latin typeface="Playfair Display"/>
                <a:ea typeface="Playfair Display"/>
              </a:rPr>
              <a:t>Introduction</a:t>
            </a:r>
            <a:endParaRPr b="0" lang="fr-FR" sz="4500" spc="-1" strike="noStrike">
              <a:solidFill>
                <a:schemeClr val="dk1"/>
              </a:solidFill>
              <a:latin typeface="Arial"/>
            </a:endParaRPr>
          </a:p>
        </p:txBody>
      </p:sp>
      <p:cxnSp>
        <p:nvCxnSpPr>
          <p:cNvPr id="76" name="Google Shape;164;p28"/>
          <p:cNvCxnSpPr/>
          <p:nvPr/>
        </p:nvCxnSpPr>
        <p:spPr>
          <a:xfrm>
            <a:off x="2241360" y="2219760"/>
            <a:ext cx="4791960" cy="360"/>
          </a:xfrm>
          <a:prstGeom prst="straightConnector1">
            <a:avLst/>
          </a:prstGeom>
          <a:ln w="9525">
            <a:solidFill>
              <a:srgbClr val="f3f3f3"/>
            </a:solidFill>
            <a:round/>
            <a:tailEnd len="med" type="stealth" w="med"/>
          </a:ln>
        </p:spPr>
      </p:cxn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7" name="PlaceHolder 1"/>
          <p:cNvSpPr>
            <a:spLocks noGrp="1"/>
          </p:cNvSpPr>
          <p:nvPr>
            <p:ph type="title"/>
          </p:nvPr>
        </p:nvSpPr>
        <p:spPr>
          <a:xfrm>
            <a:off x="1066680" y="1933560"/>
            <a:ext cx="6533640" cy="561600"/>
          </a:xfrm>
          <a:prstGeom prst="rect">
            <a:avLst/>
          </a:prstGeom>
          <a:noFill/>
          <a:ln w="0">
            <a:noFill/>
          </a:ln>
        </p:spPr>
        <p:txBody>
          <a:bodyPr lIns="91440" rIns="91440" tIns="91440" bIns="91440" anchor="ctr">
            <a:normAutofit fontScale="52996"/>
          </a:bodyPr>
          <a:p>
            <a:pPr indent="0">
              <a:lnSpc>
                <a:spcPct val="100000"/>
              </a:lnSpc>
              <a:buNone/>
              <a:tabLst>
                <a:tab algn="l" pos="0"/>
              </a:tabLst>
            </a:pPr>
            <a:r>
              <a:rPr b="0" lang="en" sz="5000" spc="-1" strike="noStrike">
                <a:solidFill>
                  <a:schemeClr val="lt1"/>
                </a:solidFill>
                <a:latin typeface="Playfair Display"/>
                <a:ea typeface="Playfair Display"/>
              </a:rPr>
              <a:t>Introduction</a:t>
            </a:r>
            <a:endParaRPr b="0" lang="fr-FR" sz="5000" spc="-1" strike="noStrike">
              <a:solidFill>
                <a:schemeClr val="dk1"/>
              </a:solidFill>
              <a:latin typeface="Arial"/>
            </a:endParaRPr>
          </a:p>
        </p:txBody>
      </p:sp>
      <p:sp>
        <p:nvSpPr>
          <p:cNvPr id="78" name="PlaceHolder 2"/>
          <p:cNvSpPr>
            <a:spLocks noGrp="1"/>
          </p:cNvSpPr>
          <p:nvPr>
            <p:ph type="title"/>
          </p:nvPr>
        </p:nvSpPr>
        <p:spPr>
          <a:xfrm>
            <a:off x="1066680" y="933480"/>
            <a:ext cx="914040" cy="914040"/>
          </a:xfrm>
          <a:prstGeom prst="rect">
            <a:avLst/>
          </a:prstGeom>
          <a:noFill/>
          <a:ln w="0">
            <a:noFill/>
          </a:ln>
        </p:spPr>
        <p:txBody>
          <a:bodyPr lIns="91440" rIns="91440" tIns="91440" bIns="91440" anchor="ctr">
            <a:normAutofit fontScale="81153"/>
          </a:bodyPr>
          <a:p>
            <a:pPr indent="0">
              <a:lnSpc>
                <a:spcPct val="100000"/>
              </a:lnSpc>
              <a:buNone/>
              <a:tabLst>
                <a:tab algn="l" pos="0"/>
              </a:tabLst>
            </a:pPr>
            <a:r>
              <a:rPr b="0" i="1" lang="en" sz="6000" spc="-1" strike="noStrike">
                <a:solidFill>
                  <a:schemeClr val="lt1"/>
                </a:solidFill>
                <a:latin typeface="Playfair Display"/>
                <a:ea typeface="Playfair Display"/>
              </a:rPr>
              <a:t>01</a:t>
            </a:r>
            <a:endParaRPr b="0" lang="fr-FR" sz="6000" spc="-1" strike="noStrike">
              <a:solidFill>
                <a:schemeClr val="dk1"/>
              </a:solidFill>
              <a:latin typeface="Arial"/>
            </a:endParaRPr>
          </a:p>
        </p:txBody>
      </p:sp>
      <p:sp>
        <p:nvSpPr>
          <p:cNvPr id="79" name="PlaceHolder 3"/>
          <p:cNvSpPr>
            <a:spLocks noGrp="1"/>
          </p:cNvSpPr>
          <p:nvPr>
            <p:ph type="subTitle"/>
          </p:nvPr>
        </p:nvSpPr>
        <p:spPr>
          <a:xfrm>
            <a:off x="5010120" y="3381480"/>
            <a:ext cx="3200040" cy="590040"/>
          </a:xfrm>
          <a:prstGeom prst="rect">
            <a:avLst/>
          </a:prstGeom>
          <a:noFill/>
          <a:ln w="0">
            <a:noFill/>
          </a:ln>
        </p:spPr>
        <p:txBody>
          <a:bodyPr lIns="91440" rIns="91440" tIns="91440" bIns="91440" anchor="ctr">
            <a:normAutofit/>
          </a:bodyPr>
          <a:p>
            <a:pPr indent="0" algn="ctr">
              <a:buNone/>
            </a:pPr>
            <a:endParaRPr b="0" lang="en-US" sz="1600" spc="-1" strike="noStrike">
              <a:solidFill>
                <a:schemeClr val="lt1"/>
              </a:solidFill>
              <a:latin typeface="Montserrat"/>
              <a:ea typeface="Montserrat"/>
            </a:endParaRPr>
          </a:p>
        </p:txBody>
      </p:sp>
      <p:cxnSp>
        <p:nvCxnSpPr>
          <p:cNvPr id="80" name="Google Shape;220;p31"/>
          <p:cNvCxnSpPr/>
          <p:nvPr/>
        </p:nvCxnSpPr>
        <p:spPr>
          <a:xfrm>
            <a:off x="4974120" y="3167280"/>
            <a:ext cx="3452040" cy="360"/>
          </a:xfrm>
          <a:prstGeom prst="straightConnector1">
            <a:avLst/>
          </a:prstGeom>
          <a:ln w="9525">
            <a:solidFill>
              <a:srgbClr val="f3f3f3"/>
            </a:solidFill>
            <a:round/>
            <a:tailEnd len="med" type="stealth" w="med"/>
          </a:ln>
        </p:spPr>
      </p:cxn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 name="PlaceHolder 1"/>
          <p:cNvSpPr>
            <a:spLocks noGrp="1"/>
          </p:cNvSpPr>
          <p:nvPr>
            <p:ph type="title"/>
          </p:nvPr>
        </p:nvSpPr>
        <p:spPr>
          <a:xfrm>
            <a:off x="714240" y="895320"/>
            <a:ext cx="4047840" cy="552240"/>
          </a:xfrm>
          <a:prstGeom prst="rect">
            <a:avLst/>
          </a:prstGeom>
          <a:noFill/>
          <a:ln w="0">
            <a:noFill/>
          </a:ln>
        </p:spPr>
        <p:txBody>
          <a:bodyPr lIns="91440" rIns="91440" tIns="91440" bIns="91440" anchor="ctr">
            <a:normAutofit fontScale="83693"/>
          </a:bodyPr>
          <a:p>
            <a:pPr indent="0">
              <a:lnSpc>
                <a:spcPct val="100000"/>
              </a:lnSpc>
              <a:buNone/>
              <a:tabLst>
                <a:tab algn="l" pos="0"/>
              </a:tabLst>
            </a:pPr>
            <a:r>
              <a:rPr b="0" lang="en" sz="3000" spc="-1" strike="noStrike">
                <a:solidFill>
                  <a:schemeClr val="dk1"/>
                </a:solidFill>
                <a:latin typeface="Playfair Display"/>
                <a:ea typeface="Playfair Display"/>
              </a:rPr>
              <a:t>What is Kerberos?</a:t>
            </a:r>
            <a:endParaRPr b="0" lang="fr-FR" sz="3000" spc="-1" strike="noStrike">
              <a:solidFill>
                <a:schemeClr val="dk1"/>
              </a:solidFill>
              <a:latin typeface="Arial"/>
            </a:endParaRPr>
          </a:p>
        </p:txBody>
      </p:sp>
      <p:sp>
        <p:nvSpPr>
          <p:cNvPr id="82" name="PlaceHolder 2"/>
          <p:cNvSpPr>
            <a:spLocks noGrp="1"/>
          </p:cNvSpPr>
          <p:nvPr>
            <p:ph/>
          </p:nvPr>
        </p:nvSpPr>
        <p:spPr>
          <a:xfrm>
            <a:off x="714240" y="1447920"/>
            <a:ext cx="4047840" cy="2943000"/>
          </a:xfrm>
          <a:prstGeom prst="rect">
            <a:avLst/>
          </a:prstGeom>
          <a:noFill/>
          <a:ln w="0">
            <a:noFill/>
          </a:ln>
        </p:spPr>
        <p:txBody>
          <a:bodyPr lIns="91440" rIns="91440" tIns="91440" bIns="91440" anchor="t">
            <a:normAutofit/>
          </a:bodyPr>
          <a:p>
            <a:pPr indent="0">
              <a:lnSpc>
                <a:spcPct val="100000"/>
              </a:lnSpc>
              <a:buNone/>
              <a:tabLst>
                <a:tab algn="l" pos="0"/>
              </a:tabLst>
            </a:pPr>
            <a:r>
              <a:rPr b="0" lang="en" sz="1400" spc="-1" strike="noStrike">
                <a:solidFill>
                  <a:schemeClr val="dk1"/>
                </a:solidFill>
                <a:latin typeface="Montserrat"/>
                <a:ea typeface="Montserrat"/>
              </a:rPr>
              <a:t>Kerberos is a computer network authentication protocol developed at MIT. It aims to provide mutual authentication between clients and services using secret-key cryptography. The protocol ensures that communications are secure and encrypted, allowing users to authenticate to services without sending passwords over the network.</a:t>
            </a:r>
            <a:endParaRPr b="0" lang="fr-FR" sz="1400" spc="-1" strike="noStrike">
              <a:solidFill>
                <a:srgbClr val="000000"/>
              </a:solidFill>
              <a:latin typeface="Arial"/>
            </a:endParaRPr>
          </a:p>
        </p:txBody>
      </p:sp>
      <p:sp>
        <p:nvSpPr>
          <p:cNvPr id="83" name="Google Shape;244;p34"/>
          <p:cNvSpPr/>
          <p:nvPr/>
        </p:nvSpPr>
        <p:spPr>
          <a:xfrm>
            <a:off x="5016600" y="534960"/>
            <a:ext cx="3411720" cy="4073040"/>
          </a:xfrm>
          <a:prstGeom prst="round2SameRect">
            <a:avLst>
              <a:gd name="adj1" fmla="val 50000"/>
              <a:gd name="adj2" fmla="val 0"/>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PlaceHolder 1"/>
          <p:cNvSpPr>
            <a:spLocks noGrp="1"/>
          </p:cNvSpPr>
          <p:nvPr>
            <p:ph type="subTitle"/>
          </p:nvPr>
        </p:nvSpPr>
        <p:spPr>
          <a:xfrm>
            <a:off x="2238480" y="2371680"/>
            <a:ext cx="4619160" cy="1257120"/>
          </a:xfrm>
          <a:prstGeom prst="rect">
            <a:avLst/>
          </a:prstGeom>
          <a:noFill/>
          <a:ln w="0">
            <a:noFill/>
          </a:ln>
        </p:spPr>
        <p:txBody>
          <a:bodyPr lIns="91440" rIns="91440" tIns="91440" bIns="91440" anchor="ctr">
            <a:normAutofit fontScale="68178" lnSpcReduction="10000"/>
          </a:bodyPr>
          <a:p>
            <a:pPr>
              <a:lnSpc>
                <a:spcPct val="100000"/>
              </a:lnSpc>
              <a:tabLst>
                <a:tab algn="l" pos="0"/>
              </a:tabLst>
            </a:pPr>
            <a:r>
              <a:rPr b="0" lang="en" sz="1600" spc="-1" strike="noStrike">
                <a:solidFill>
                  <a:schemeClr val="lt1"/>
                </a:solidFill>
                <a:latin typeface="Montserrat"/>
                <a:ea typeface="Montserrat"/>
              </a:rPr>
              <a:t>Kerberos finds extensive applications across various platforms and services. It is widely used in enterprise systems for centralized authentication, allowing users to access multiple services without repeated logins. Popular applications include Microsoft Active Directory, which employs Kerberos for secure logins, as well as cloud services that require secure access protocols. It also enhances security in web applications by ensuring secure sessions over HTTPS, preventing eavesdropping and man-in-the-middle attacks.</a:t>
            </a:r>
            <a:endParaRPr b="0" lang="en-US" sz="1600" spc="-1" strike="noStrike">
              <a:solidFill>
                <a:srgbClr val="ffffff"/>
              </a:solidFill>
              <a:latin typeface="OpenSymbol"/>
            </a:endParaRPr>
          </a:p>
        </p:txBody>
      </p:sp>
      <p:sp>
        <p:nvSpPr>
          <p:cNvPr id="85" name="PlaceHolder 2"/>
          <p:cNvSpPr>
            <a:spLocks noGrp="1"/>
          </p:cNvSpPr>
          <p:nvPr>
            <p:ph type="title"/>
          </p:nvPr>
        </p:nvSpPr>
        <p:spPr>
          <a:xfrm>
            <a:off x="2238480" y="1352520"/>
            <a:ext cx="4790880" cy="561600"/>
          </a:xfrm>
          <a:prstGeom prst="rect">
            <a:avLst/>
          </a:prstGeom>
          <a:noFill/>
          <a:ln w="0">
            <a:noFill/>
          </a:ln>
        </p:spPr>
        <p:txBody>
          <a:bodyPr lIns="91440" rIns="91440" tIns="91440" bIns="91440" anchor="ctr">
            <a:normAutofit fontScale="57537"/>
          </a:bodyPr>
          <a:p>
            <a:pPr indent="0">
              <a:lnSpc>
                <a:spcPct val="100000"/>
              </a:lnSpc>
              <a:buNone/>
              <a:tabLst>
                <a:tab algn="l" pos="0"/>
              </a:tabLst>
            </a:pPr>
            <a:r>
              <a:rPr b="0" lang="en" sz="4500" spc="-1" strike="noStrike">
                <a:solidFill>
                  <a:schemeClr val="lt1"/>
                </a:solidFill>
                <a:latin typeface="Playfair Display"/>
                <a:ea typeface="Playfair Display"/>
              </a:rPr>
              <a:t>Applications of Kerberos</a:t>
            </a:r>
            <a:endParaRPr b="0" lang="fr-FR" sz="4500" spc="-1" strike="noStrike">
              <a:solidFill>
                <a:schemeClr val="dk1"/>
              </a:solidFill>
              <a:latin typeface="Arial"/>
            </a:endParaRPr>
          </a:p>
        </p:txBody>
      </p:sp>
      <p:cxnSp>
        <p:nvCxnSpPr>
          <p:cNvPr id="86" name="Google Shape;164;p28"/>
          <p:cNvCxnSpPr/>
          <p:nvPr/>
        </p:nvCxnSpPr>
        <p:spPr>
          <a:xfrm>
            <a:off x="2241360" y="2219760"/>
            <a:ext cx="4791960" cy="360"/>
          </a:xfrm>
          <a:prstGeom prst="straightConnector1">
            <a:avLst/>
          </a:prstGeom>
          <a:ln w="9525">
            <a:solidFill>
              <a:srgbClr val="f3f3f3"/>
            </a:solidFill>
            <a:round/>
            <a:tailEnd len="med" type="stealth" w="med"/>
          </a:ln>
        </p:spPr>
      </p:cxn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PlaceHolder 1"/>
          <p:cNvSpPr>
            <a:spLocks noGrp="1"/>
          </p:cNvSpPr>
          <p:nvPr>
            <p:ph type="title"/>
          </p:nvPr>
        </p:nvSpPr>
        <p:spPr>
          <a:xfrm>
            <a:off x="1066680" y="1933560"/>
            <a:ext cx="6533640" cy="561600"/>
          </a:xfrm>
          <a:prstGeom prst="rect">
            <a:avLst/>
          </a:prstGeom>
          <a:noFill/>
          <a:ln w="0">
            <a:noFill/>
          </a:ln>
        </p:spPr>
        <p:txBody>
          <a:bodyPr lIns="91440" rIns="91440" tIns="91440" bIns="91440" anchor="ctr">
            <a:normAutofit fontScale="52996"/>
          </a:bodyPr>
          <a:p>
            <a:pPr indent="0">
              <a:lnSpc>
                <a:spcPct val="100000"/>
              </a:lnSpc>
              <a:buNone/>
              <a:tabLst>
                <a:tab algn="l" pos="0"/>
              </a:tabLst>
            </a:pPr>
            <a:r>
              <a:rPr b="0" lang="en" sz="5000" spc="-1" strike="noStrike">
                <a:solidFill>
                  <a:schemeClr val="lt1"/>
                </a:solidFill>
                <a:latin typeface="Playfair Display"/>
                <a:ea typeface="Playfair Display"/>
              </a:rPr>
              <a:t>Functionality</a:t>
            </a:r>
            <a:endParaRPr b="0" lang="fr-FR" sz="5000" spc="-1" strike="noStrike">
              <a:solidFill>
                <a:schemeClr val="dk1"/>
              </a:solidFill>
              <a:latin typeface="Arial"/>
            </a:endParaRPr>
          </a:p>
        </p:txBody>
      </p:sp>
      <p:sp>
        <p:nvSpPr>
          <p:cNvPr id="88" name="PlaceHolder 2"/>
          <p:cNvSpPr>
            <a:spLocks noGrp="1"/>
          </p:cNvSpPr>
          <p:nvPr>
            <p:ph type="title"/>
          </p:nvPr>
        </p:nvSpPr>
        <p:spPr>
          <a:xfrm>
            <a:off x="1066680" y="933480"/>
            <a:ext cx="914040" cy="914040"/>
          </a:xfrm>
          <a:prstGeom prst="rect">
            <a:avLst/>
          </a:prstGeom>
          <a:noFill/>
          <a:ln w="0">
            <a:noFill/>
          </a:ln>
        </p:spPr>
        <p:txBody>
          <a:bodyPr lIns="91440" rIns="91440" tIns="91440" bIns="91440" anchor="ctr">
            <a:normAutofit fontScale="81153"/>
          </a:bodyPr>
          <a:p>
            <a:pPr indent="0">
              <a:lnSpc>
                <a:spcPct val="100000"/>
              </a:lnSpc>
              <a:buNone/>
              <a:tabLst>
                <a:tab algn="l" pos="0"/>
              </a:tabLst>
            </a:pPr>
            <a:r>
              <a:rPr b="0" i="1" lang="en" sz="6000" spc="-1" strike="noStrike">
                <a:solidFill>
                  <a:schemeClr val="lt1"/>
                </a:solidFill>
                <a:latin typeface="Playfair Display"/>
                <a:ea typeface="Playfair Display"/>
              </a:rPr>
              <a:t>02</a:t>
            </a:r>
            <a:endParaRPr b="0" lang="fr-FR" sz="6000" spc="-1" strike="noStrike">
              <a:solidFill>
                <a:schemeClr val="dk1"/>
              </a:solidFill>
              <a:latin typeface="Arial"/>
            </a:endParaRPr>
          </a:p>
        </p:txBody>
      </p:sp>
      <p:sp>
        <p:nvSpPr>
          <p:cNvPr id="89" name="PlaceHolder 3"/>
          <p:cNvSpPr>
            <a:spLocks noGrp="1"/>
          </p:cNvSpPr>
          <p:nvPr>
            <p:ph type="subTitle"/>
          </p:nvPr>
        </p:nvSpPr>
        <p:spPr>
          <a:xfrm>
            <a:off x="5010120" y="3381480"/>
            <a:ext cx="3200040" cy="590040"/>
          </a:xfrm>
          <a:prstGeom prst="rect">
            <a:avLst/>
          </a:prstGeom>
          <a:noFill/>
          <a:ln w="0">
            <a:noFill/>
          </a:ln>
        </p:spPr>
        <p:txBody>
          <a:bodyPr lIns="91440" rIns="91440" tIns="91440" bIns="91440" anchor="ctr">
            <a:normAutofit/>
          </a:bodyPr>
          <a:p>
            <a:pPr indent="0" algn="ctr">
              <a:buNone/>
            </a:pPr>
            <a:endParaRPr b="0" lang="en-US" sz="1600" spc="-1" strike="noStrike">
              <a:solidFill>
                <a:schemeClr val="lt1"/>
              </a:solidFill>
              <a:latin typeface="Montserrat"/>
              <a:ea typeface="Montserrat"/>
            </a:endParaRPr>
          </a:p>
        </p:txBody>
      </p:sp>
      <p:cxnSp>
        <p:nvCxnSpPr>
          <p:cNvPr id="90" name="Google Shape;220;p31"/>
          <p:cNvCxnSpPr/>
          <p:nvPr/>
        </p:nvCxnSpPr>
        <p:spPr>
          <a:xfrm>
            <a:off x="4974120" y="3167280"/>
            <a:ext cx="3452040" cy="360"/>
          </a:xfrm>
          <a:prstGeom prst="straightConnector1">
            <a:avLst/>
          </a:prstGeom>
          <a:ln w="9525">
            <a:solidFill>
              <a:srgbClr val="f3f3f3"/>
            </a:solidFill>
            <a:round/>
            <a:tailEnd len="med" type="stealth" w="med"/>
          </a:ln>
        </p:spPr>
      </p:cxn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PlaceHolder 1"/>
          <p:cNvSpPr>
            <a:spLocks noGrp="1"/>
          </p:cNvSpPr>
          <p:nvPr>
            <p:ph type="subTitle"/>
          </p:nvPr>
        </p:nvSpPr>
        <p:spPr>
          <a:xfrm>
            <a:off x="2238480" y="2371680"/>
            <a:ext cx="4619160" cy="1257120"/>
          </a:xfrm>
          <a:prstGeom prst="rect">
            <a:avLst/>
          </a:prstGeom>
          <a:noFill/>
          <a:ln w="0">
            <a:noFill/>
          </a:ln>
        </p:spPr>
        <p:txBody>
          <a:bodyPr lIns="91440" rIns="91440" tIns="91440" bIns="91440" anchor="ctr">
            <a:normAutofit fontScale="74433" lnSpcReduction="20000"/>
          </a:bodyPr>
          <a:p>
            <a:pPr>
              <a:lnSpc>
                <a:spcPct val="100000"/>
              </a:lnSpc>
              <a:tabLst>
                <a:tab algn="l" pos="0"/>
              </a:tabLst>
            </a:pPr>
            <a:r>
              <a:rPr b="0" lang="en" sz="1600" spc="-1" strike="noStrike">
                <a:solidFill>
                  <a:schemeClr val="lt1"/>
                </a:solidFill>
                <a:latin typeface="Montserrat"/>
                <a:ea typeface="Montserrat"/>
              </a:rPr>
              <a:t>The Kerberos authentication process involves several key steps: firstly, a client requests an authentication ticket from the Key Distribution Center (KDC). Secondly, the KDC verifies the client's identity and issues a ticket granting ticket (TGT). Finally, the client uses the TGT to request access to specific services, receiving a service ticket in return. This process ensures that credentials are never transmitted in plain text, enhancing security.</a:t>
            </a:r>
            <a:endParaRPr b="0" lang="en-US" sz="1600" spc="-1" strike="noStrike">
              <a:solidFill>
                <a:srgbClr val="ffffff"/>
              </a:solidFill>
              <a:latin typeface="OpenSymbol"/>
            </a:endParaRPr>
          </a:p>
        </p:txBody>
      </p:sp>
      <p:sp>
        <p:nvSpPr>
          <p:cNvPr id="92" name="PlaceHolder 2"/>
          <p:cNvSpPr>
            <a:spLocks noGrp="1"/>
          </p:cNvSpPr>
          <p:nvPr>
            <p:ph type="title"/>
          </p:nvPr>
        </p:nvSpPr>
        <p:spPr>
          <a:xfrm>
            <a:off x="2238480" y="1352520"/>
            <a:ext cx="4790880" cy="561600"/>
          </a:xfrm>
          <a:prstGeom prst="rect">
            <a:avLst/>
          </a:prstGeom>
          <a:noFill/>
          <a:ln w="0">
            <a:noFill/>
          </a:ln>
        </p:spPr>
        <p:txBody>
          <a:bodyPr lIns="91440" rIns="91440" tIns="91440" bIns="91440" anchor="ctr">
            <a:normAutofit fontScale="57537"/>
          </a:bodyPr>
          <a:p>
            <a:pPr indent="0">
              <a:lnSpc>
                <a:spcPct val="100000"/>
              </a:lnSpc>
              <a:buNone/>
              <a:tabLst>
                <a:tab algn="l" pos="0"/>
              </a:tabLst>
            </a:pPr>
            <a:r>
              <a:rPr b="0" lang="en" sz="4500" spc="-1" strike="noStrike">
                <a:solidFill>
                  <a:schemeClr val="lt1"/>
                </a:solidFill>
                <a:latin typeface="Playfair Display"/>
                <a:ea typeface="Playfair Display"/>
              </a:rPr>
              <a:t>Authentication Process</a:t>
            </a:r>
            <a:endParaRPr b="0" lang="fr-FR" sz="4500" spc="-1" strike="noStrike">
              <a:solidFill>
                <a:schemeClr val="dk1"/>
              </a:solidFill>
              <a:latin typeface="Arial"/>
            </a:endParaRPr>
          </a:p>
        </p:txBody>
      </p:sp>
      <p:cxnSp>
        <p:nvCxnSpPr>
          <p:cNvPr id="93" name="Google Shape;164;p28"/>
          <p:cNvCxnSpPr/>
          <p:nvPr/>
        </p:nvCxnSpPr>
        <p:spPr>
          <a:xfrm>
            <a:off x="2241360" y="2219760"/>
            <a:ext cx="4791960" cy="360"/>
          </a:xfrm>
          <a:prstGeom prst="straightConnector1">
            <a:avLst/>
          </a:prstGeom>
          <a:ln w="9525">
            <a:solidFill>
              <a:srgbClr val="f3f3f3"/>
            </a:solidFill>
            <a:round/>
            <a:tailEnd len="med" type="stealth" w="med"/>
          </a:ln>
        </p:spPr>
      </p:cxn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PlaceHolder 1"/>
          <p:cNvSpPr>
            <a:spLocks noGrp="1"/>
          </p:cNvSpPr>
          <p:nvPr>
            <p:ph type="title"/>
          </p:nvPr>
        </p:nvSpPr>
        <p:spPr>
          <a:xfrm>
            <a:off x="714240" y="895320"/>
            <a:ext cx="4047840" cy="552240"/>
          </a:xfrm>
          <a:prstGeom prst="rect">
            <a:avLst/>
          </a:prstGeom>
          <a:noFill/>
          <a:ln w="0">
            <a:noFill/>
          </a:ln>
        </p:spPr>
        <p:txBody>
          <a:bodyPr lIns="91440" rIns="91440" tIns="91440" bIns="91440" anchor="ctr">
            <a:normAutofit fontScale="83693"/>
          </a:bodyPr>
          <a:p>
            <a:pPr indent="0">
              <a:lnSpc>
                <a:spcPct val="100000"/>
              </a:lnSpc>
              <a:buNone/>
              <a:tabLst>
                <a:tab algn="l" pos="0"/>
              </a:tabLst>
            </a:pPr>
            <a:r>
              <a:rPr b="0" lang="en" sz="3000" spc="-1" strike="noStrike">
                <a:solidFill>
                  <a:schemeClr val="dk1"/>
                </a:solidFill>
                <a:latin typeface="Playfair Display"/>
                <a:ea typeface="Playfair Display"/>
              </a:rPr>
              <a:t>Tickets and Sessions</a:t>
            </a:r>
            <a:endParaRPr b="0" lang="fr-FR" sz="3000" spc="-1" strike="noStrike">
              <a:solidFill>
                <a:schemeClr val="dk1"/>
              </a:solidFill>
              <a:latin typeface="Arial"/>
            </a:endParaRPr>
          </a:p>
        </p:txBody>
      </p:sp>
      <p:sp>
        <p:nvSpPr>
          <p:cNvPr id="95" name="PlaceHolder 2"/>
          <p:cNvSpPr>
            <a:spLocks noGrp="1"/>
          </p:cNvSpPr>
          <p:nvPr>
            <p:ph/>
          </p:nvPr>
        </p:nvSpPr>
        <p:spPr>
          <a:xfrm>
            <a:off x="714240" y="1447920"/>
            <a:ext cx="4047840" cy="2943000"/>
          </a:xfrm>
          <a:prstGeom prst="rect">
            <a:avLst/>
          </a:prstGeom>
          <a:noFill/>
          <a:ln w="0">
            <a:noFill/>
          </a:ln>
        </p:spPr>
        <p:txBody>
          <a:bodyPr lIns="91440" rIns="91440" tIns="91440" bIns="91440" anchor="t">
            <a:normAutofit/>
          </a:bodyPr>
          <a:p>
            <a:pPr indent="0">
              <a:lnSpc>
                <a:spcPct val="100000"/>
              </a:lnSpc>
              <a:buNone/>
              <a:tabLst>
                <a:tab algn="l" pos="0"/>
              </a:tabLst>
            </a:pPr>
            <a:r>
              <a:rPr b="0" lang="en" sz="1400" spc="-1" strike="noStrike">
                <a:solidFill>
                  <a:schemeClr val="dk1"/>
                </a:solidFill>
                <a:latin typeface="Montserrat"/>
                <a:ea typeface="Montserrat"/>
              </a:rPr>
              <a:t>Kerberos relies on tickets for authentication and session management. When a user successfully authenticates, they receive a ticket granting ticket (TGT) valid for a specific time. This allows users to obtain service tickets as needed to access various network services without re-entering credentials. Each service ticket is encrypted and contains information about the user's identity and access permissions, which helps maintain the integrity and confidentiality of user sessions.</a:t>
            </a:r>
            <a:endParaRPr b="0" lang="fr-FR" sz="1400" spc="-1" strike="noStrike">
              <a:solidFill>
                <a:srgbClr val="000000"/>
              </a:solidFill>
              <a:latin typeface="Arial"/>
            </a:endParaRPr>
          </a:p>
        </p:txBody>
      </p:sp>
      <p:sp>
        <p:nvSpPr>
          <p:cNvPr id="96" name="Google Shape;244;p34"/>
          <p:cNvSpPr/>
          <p:nvPr/>
        </p:nvSpPr>
        <p:spPr>
          <a:xfrm>
            <a:off x="5016600" y="534960"/>
            <a:ext cx="3411720" cy="4073040"/>
          </a:xfrm>
          <a:prstGeom prst="round2SameRect">
            <a:avLst>
              <a:gd name="adj1" fmla="val 50000"/>
              <a:gd name="adj2" fmla="val 0"/>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PlaceHolder 1"/>
          <p:cNvSpPr>
            <a:spLocks noGrp="1"/>
          </p:cNvSpPr>
          <p:nvPr>
            <p:ph type="title"/>
          </p:nvPr>
        </p:nvSpPr>
        <p:spPr>
          <a:xfrm>
            <a:off x="714240" y="895320"/>
            <a:ext cx="4047840" cy="552240"/>
          </a:xfrm>
          <a:prstGeom prst="rect">
            <a:avLst/>
          </a:prstGeom>
          <a:noFill/>
          <a:ln w="0">
            <a:noFill/>
          </a:ln>
        </p:spPr>
        <p:txBody>
          <a:bodyPr lIns="91440" rIns="91440" tIns="91440" bIns="91440" anchor="ctr">
            <a:normAutofit fontScale="83693"/>
          </a:bodyPr>
          <a:p>
            <a:pPr indent="0">
              <a:lnSpc>
                <a:spcPct val="100000"/>
              </a:lnSpc>
              <a:buNone/>
              <a:tabLst>
                <a:tab algn="l" pos="0"/>
              </a:tabLst>
            </a:pPr>
            <a:r>
              <a:rPr b="0" lang="en" sz="3000" spc="-1" strike="noStrike">
                <a:solidFill>
                  <a:schemeClr val="dk1"/>
                </a:solidFill>
                <a:latin typeface="Playfair Display"/>
                <a:ea typeface="Playfair Display"/>
              </a:rPr>
              <a:t>Conclusions</a:t>
            </a:r>
            <a:endParaRPr b="0" lang="fr-FR" sz="3000" spc="-1" strike="noStrike">
              <a:solidFill>
                <a:schemeClr val="dk1"/>
              </a:solidFill>
              <a:latin typeface="Arial"/>
            </a:endParaRPr>
          </a:p>
        </p:txBody>
      </p:sp>
      <p:sp>
        <p:nvSpPr>
          <p:cNvPr id="98" name="PlaceHolder 2"/>
          <p:cNvSpPr>
            <a:spLocks noGrp="1"/>
          </p:cNvSpPr>
          <p:nvPr>
            <p:ph/>
          </p:nvPr>
        </p:nvSpPr>
        <p:spPr>
          <a:xfrm>
            <a:off x="714240" y="1447920"/>
            <a:ext cx="4047840" cy="2943000"/>
          </a:xfrm>
          <a:prstGeom prst="rect">
            <a:avLst/>
          </a:prstGeom>
          <a:noFill/>
          <a:ln w="0">
            <a:noFill/>
          </a:ln>
        </p:spPr>
        <p:txBody>
          <a:bodyPr lIns="91440" rIns="91440" tIns="91440" bIns="91440" anchor="t">
            <a:normAutofit/>
          </a:bodyPr>
          <a:p>
            <a:pPr indent="0">
              <a:lnSpc>
                <a:spcPct val="100000"/>
              </a:lnSpc>
              <a:buNone/>
              <a:tabLst>
                <a:tab algn="l" pos="0"/>
              </a:tabLst>
            </a:pPr>
            <a:r>
              <a:rPr b="0" lang="en" sz="1400" spc="-1" strike="noStrike">
                <a:solidFill>
                  <a:schemeClr val="dk1"/>
                </a:solidFill>
                <a:latin typeface="Montserrat"/>
                <a:ea typeface="Montserrat"/>
              </a:rPr>
              <a:t>Kerberos remains a critical authentication protocol in today's digital landscape. Its robust security measures and efficiency in managing credentials have made it a preferred choice in various systems. Understanding Kerberos and its functionality is essential for organizations aiming to protect their networks from unauthorized access. As technology evolves, the principles of Kerberos will continue to underpin secure authentication practices across multiple platforms.</a:t>
            </a:r>
            <a:endParaRPr b="0" lang="fr-FR" sz="1400" spc="-1" strike="noStrike">
              <a:solidFill>
                <a:srgbClr val="000000"/>
              </a:solidFill>
              <a:latin typeface="Arial"/>
            </a:endParaRPr>
          </a:p>
        </p:txBody>
      </p:sp>
      <p:sp>
        <p:nvSpPr>
          <p:cNvPr id="99" name="Google Shape;244;p34"/>
          <p:cNvSpPr/>
          <p:nvPr/>
        </p:nvSpPr>
        <p:spPr>
          <a:xfrm>
            <a:off x="5016600" y="534960"/>
            <a:ext cx="3411720" cy="4073040"/>
          </a:xfrm>
          <a:prstGeom prst="round2SameRect">
            <a:avLst>
              <a:gd name="adj1" fmla="val 50000"/>
              <a:gd name="adj2" fmla="val 0"/>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xml><?xml version="1.0" encoding="utf-8"?>
<a:theme xmlns:a="http://schemas.openxmlformats.org/drawingml/2006/main" xmlns:r="http://schemas.openxmlformats.org/officeDocument/2006/relationships"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1.xml><?xml version="1.0" encoding="utf-8"?>
<a:theme xmlns:a="http://schemas.openxmlformats.org/drawingml/2006/main" xmlns:r="http://schemas.openxmlformats.org/officeDocument/2006/relationships"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2.xml><?xml version="1.0" encoding="utf-8"?>
<a:theme xmlns:a="http://schemas.openxmlformats.org/drawingml/2006/main" xmlns:r="http://schemas.openxmlformats.org/officeDocument/2006/relationships"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3.xml><?xml version="1.0" encoding="utf-8"?>
<a:theme xmlns:a="http://schemas.openxmlformats.org/drawingml/2006/main" xmlns:r="http://schemas.openxmlformats.org/officeDocument/2006/relationships"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4.xml><?xml version="1.0" encoding="utf-8"?>
<a:theme xmlns:a="http://schemas.openxmlformats.org/drawingml/2006/main" xmlns:r="http://schemas.openxmlformats.org/officeDocument/2006/relationships"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5.xml><?xml version="1.0" encoding="utf-8"?>
<a:theme xmlns:a="http://schemas.openxmlformats.org/drawingml/2006/main" xmlns:r="http://schemas.openxmlformats.org/officeDocument/2006/relationships"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6.xml><?xml version="1.0" encoding="utf-8"?>
<a:theme xmlns:a="http://schemas.openxmlformats.org/drawingml/2006/main" xmlns:r="http://schemas.openxmlformats.org/officeDocument/2006/relationships"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7.xml><?xml version="1.0" encoding="utf-8"?>
<a:theme xmlns:a="http://schemas.openxmlformats.org/drawingml/2006/main" xmlns:r="http://schemas.openxmlformats.org/officeDocument/2006/relationships"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8.xml><?xml version="1.0" encoding="utf-8"?>
<a:theme xmlns:a="http://schemas.openxmlformats.org/drawingml/2006/main" xmlns:r="http://schemas.openxmlformats.org/officeDocument/2006/relationships"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9.xml><?xml version="1.0" encoding="utf-8"?>
<a:theme xmlns:a="http://schemas.openxmlformats.org/drawingml/2006/main" xmlns:r="http://schemas.openxmlformats.org/officeDocument/2006/relationships"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0.xml><?xml version="1.0" encoding="utf-8"?>
<a:theme xmlns:a="http://schemas.openxmlformats.org/drawingml/2006/main" xmlns:r="http://schemas.openxmlformats.org/officeDocument/2006/relationships"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1.xml><?xml version="1.0" encoding="utf-8"?>
<a:theme xmlns:a="http://schemas.openxmlformats.org/drawingml/2006/main" xmlns:r="http://schemas.openxmlformats.org/officeDocument/2006/relationships"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LibreOffice/7.6.7.2$Linux_X86_64 LibreOffice_project/60$Build-2</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2025-03-06T04:52:55Z</dcterms:created>
  <dc:creator>Unknown Creator</dc:creator>
  <dc:description/>
  <dc:language>en-US</dc:language>
  <cp:lastModifiedBy>Unknown Creator</cp:lastModifiedBy>
  <dcterms:modified xsi:type="dcterms:W3CDTF">2025-03-06T04:52:55Z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10</vt:r8>
  </property>
</Properties>
</file>